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1"/>
  </p:sldMasterIdLst>
  <p:notesMasterIdLst>
    <p:notesMasterId r:id="rId27"/>
  </p:notesMasterIdLst>
  <p:sldIdLst>
    <p:sldId id="256" r:id="rId2"/>
    <p:sldId id="303" r:id="rId3"/>
    <p:sldId id="316" r:id="rId4"/>
    <p:sldId id="309" r:id="rId5"/>
    <p:sldId id="318" r:id="rId6"/>
    <p:sldId id="308" r:id="rId7"/>
    <p:sldId id="304" r:id="rId8"/>
    <p:sldId id="265" r:id="rId9"/>
    <p:sldId id="257" r:id="rId10"/>
    <p:sldId id="305" r:id="rId11"/>
    <p:sldId id="259" r:id="rId12"/>
    <p:sldId id="310" r:id="rId13"/>
    <p:sldId id="258" r:id="rId14"/>
    <p:sldId id="311" r:id="rId15"/>
    <p:sldId id="306" r:id="rId16"/>
    <p:sldId id="314" r:id="rId17"/>
    <p:sldId id="312" r:id="rId18"/>
    <p:sldId id="270" r:id="rId19"/>
    <p:sldId id="307" r:id="rId20"/>
    <p:sldId id="274" r:id="rId21"/>
    <p:sldId id="273" r:id="rId22"/>
    <p:sldId id="263" r:id="rId23"/>
    <p:sldId id="315" r:id="rId24"/>
    <p:sldId id="276" r:id="rId25"/>
    <p:sldId id="317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75" autoAdjust="0"/>
    <p:restoredTop sz="94660"/>
  </p:normalViewPr>
  <p:slideViewPr>
    <p:cSldViewPr snapToGrid="0">
      <p:cViewPr varScale="1">
        <p:scale>
          <a:sx n="95" d="100"/>
          <a:sy n="95" d="100"/>
        </p:scale>
        <p:origin x="33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5DC094-9877-2347-AD5A-6603E3CF3321}" type="datetimeFigureOut">
              <a:rPr lang="da-DK" smtClean="0"/>
              <a:t>07/02/2019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6D30FF-C26F-2549-A467-C18260B2499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578690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91E70-FF77-B944-BEB3-39ACEA1B3837}" type="datetime1">
              <a:rPr lang="da-DK" smtClean="0"/>
              <a:t>07/02/2019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og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899EF-1863-2244-B24D-94486745A437}" type="datetime1">
              <a:rPr lang="da-DK" smtClean="0"/>
              <a:t>07/02/2019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ED9E6-194F-514E-838A-EFF6573729F6}" type="datetime1">
              <a:rPr lang="da-DK" smtClean="0"/>
              <a:t>07/02/2019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vne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624BA-EAD4-2C48-AB54-B169388AE1E5}" type="datetime1">
              <a:rPr lang="da-DK" smtClean="0"/>
              <a:t>07/02/2019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ort med citat og nav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5BE1C-69D1-C54C-99AB-C2DDD7703284}" type="datetime1">
              <a:rPr lang="da-DK" smtClean="0"/>
              <a:t>07/02/2019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ndt eller fals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DF38E-479D-4644-A814-C46DABA160F6}" type="datetime1">
              <a:rPr lang="da-DK" smtClean="0"/>
              <a:t>07/02/2019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75AF1-BB09-1840-9254-A7703860130F}" type="datetime1">
              <a:rPr lang="da-DK" smtClean="0"/>
              <a:t>07/02/2019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73766-A812-B64D-879F-034540519DA5}" type="datetime1">
              <a:rPr lang="da-DK" smtClean="0"/>
              <a:t>07/02/2019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5FC62-F6F2-6140-B563-9AC382F969B6}" type="datetime1">
              <a:rPr lang="da-DK" smtClean="0"/>
              <a:t>07/02/2019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AC0DB-D82C-0D48-8999-05CB67192D08}" type="datetime1">
              <a:rPr lang="da-DK" smtClean="0"/>
              <a:t>07/02/2019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A59BD-2275-744B-9B8C-9F7B4C692C60}" type="datetime1">
              <a:rPr lang="da-DK" smtClean="0"/>
              <a:t>07/02/2019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8BAAD-187B-F640-BAC6-BA2DB71DF624}" type="datetime1">
              <a:rPr lang="da-DK" smtClean="0"/>
              <a:t>07/02/2019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6B111-1524-6849-B8EC-6A0B3C289A44}" type="datetime1">
              <a:rPr lang="da-DK" smtClean="0"/>
              <a:t>07/02/2019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51700-7D92-D64F-B6E5-4F4C9B2AD453}" type="datetime1">
              <a:rPr lang="da-DK" smtClean="0"/>
              <a:t>07/02/2019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4C67A-7F33-E640-BA2D-57090DC2CC49}" type="datetime1">
              <a:rPr lang="da-DK" smtClean="0"/>
              <a:t>07/02/2019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3A40B-CB3F-D54B-8E51-68FC7B3DF91F}" type="datetime1">
              <a:rPr lang="da-DK" smtClean="0"/>
              <a:t>07/02/2019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a-DK"/>
              <a:t>Klik for at redigere i master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75CDD0-CCE3-E648-87CF-76229E6FBF1E}" type="datetime1">
              <a:rPr lang="da-DK" smtClean="0"/>
              <a:t>07/02/2019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>
            <a:extLst>
              <a:ext uri="{FF2B5EF4-FFF2-40B4-BE49-F238E27FC236}">
                <a16:creationId xmlns:a16="http://schemas.microsoft.com/office/drawing/2014/main" id="{27CE07D0-ED6F-1E47-B6D7-91EDCF09EDDE}"/>
              </a:ext>
            </a:extLst>
          </p:cNvPr>
          <p:cNvSpPr txBox="1"/>
          <p:nvPr/>
        </p:nvSpPr>
        <p:spPr>
          <a:xfrm>
            <a:off x="551329" y="428918"/>
            <a:ext cx="945328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br>
              <a:rPr lang="da-DK" sz="4800" b="1" dirty="0">
                <a:solidFill>
                  <a:schemeClr val="accent1"/>
                </a:solidFill>
                <a:latin typeface="Franklin Gothic Book" panose="020B0503020102020204" pitchFamily="34" charset="0"/>
              </a:rPr>
            </a:br>
            <a:r>
              <a:rPr lang="da-DK" sz="4800" b="1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KOMMUNE KUJALLERMI INUUSSUTISSARSIUTITIGUT UKKATARINEQARTUSSAT 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C3241478-DD8A-D548-8DD8-695813D46B14}"/>
              </a:ext>
            </a:extLst>
          </p:cNvPr>
          <p:cNvSpPr txBox="1"/>
          <p:nvPr/>
        </p:nvSpPr>
        <p:spPr>
          <a:xfrm>
            <a:off x="2164652" y="4289611"/>
            <a:ext cx="622664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a-DK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INUUSSUTISSARSIORNERMUT SIUNNERSUISOQATIGIIT</a:t>
            </a:r>
          </a:p>
          <a:p>
            <a:pPr algn="ctr"/>
            <a:r>
              <a:rPr lang="da-DK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AALLARTEQQAMMISUT ILISARITILLUGIT </a:t>
            </a:r>
          </a:p>
          <a:p>
            <a:pPr algn="ctr"/>
            <a:r>
              <a:rPr lang="da-DK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PINNGITSOORANI AJUNGAAFFIGISASSAT</a:t>
            </a:r>
          </a:p>
          <a:p>
            <a:pPr algn="ctr"/>
            <a:r>
              <a:rPr lang="da-DK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KOMMUNE KUJALLERMI</a:t>
            </a:r>
          </a:p>
          <a:p>
            <a:pPr algn="ctr"/>
            <a:r>
              <a:rPr lang="da-DK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INUUSSUTISSARSIORNEQ UUMMARSAQQINNIARLUGU</a:t>
            </a:r>
          </a:p>
          <a:p>
            <a:pPr algn="ctr"/>
            <a:endParaRPr lang="da-DK" sz="2000" b="1" dirty="0">
              <a:solidFill>
                <a:schemeClr val="tx1">
                  <a:lumMod val="75000"/>
                  <a:lumOff val="25000"/>
                </a:schemeClr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59AF2615-2C67-1243-8B33-4EA549A351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9835" y="5111885"/>
            <a:ext cx="2581463" cy="163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5624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lede 15">
            <a:extLst>
              <a:ext uri="{FF2B5EF4-FFF2-40B4-BE49-F238E27FC236}">
                <a16:creationId xmlns:a16="http://schemas.microsoft.com/office/drawing/2014/main" id="{AD67956B-D3B8-2B45-9CE0-7E56BBC23D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896" t="2533" r="37948" b="-310"/>
          <a:stretch/>
        </p:blipFill>
        <p:spPr>
          <a:xfrm>
            <a:off x="991809" y="2334772"/>
            <a:ext cx="1389984" cy="20051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Billede 17">
            <a:extLst>
              <a:ext uri="{FF2B5EF4-FFF2-40B4-BE49-F238E27FC236}">
                <a16:creationId xmlns:a16="http://schemas.microsoft.com/office/drawing/2014/main" id="{76A70344-792E-DB48-AE46-3D01038335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0220" y="2356447"/>
            <a:ext cx="1514620" cy="20051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Billede 19">
            <a:extLst>
              <a:ext uri="{FF2B5EF4-FFF2-40B4-BE49-F238E27FC236}">
                <a16:creationId xmlns:a16="http://schemas.microsoft.com/office/drawing/2014/main" id="{648325C7-9860-F445-A4F6-097EBA8A18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313" r="21686"/>
          <a:stretch/>
        </p:blipFill>
        <p:spPr>
          <a:xfrm>
            <a:off x="2575410" y="2339083"/>
            <a:ext cx="1721879" cy="201384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Billede 21">
            <a:extLst>
              <a:ext uri="{FF2B5EF4-FFF2-40B4-BE49-F238E27FC236}">
                <a16:creationId xmlns:a16="http://schemas.microsoft.com/office/drawing/2014/main" id="{FF9B7DBB-FA42-6047-89B9-7A43F65DCA4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4810"/>
          <a:stretch/>
        </p:blipFill>
        <p:spPr>
          <a:xfrm>
            <a:off x="4490906" y="2347785"/>
            <a:ext cx="1110249" cy="202246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6" name="Billede 25">
            <a:extLst>
              <a:ext uri="{FF2B5EF4-FFF2-40B4-BE49-F238E27FC236}">
                <a16:creationId xmlns:a16="http://schemas.microsoft.com/office/drawing/2014/main" id="{82AE8ED3-2D59-1A44-A2B2-649251C1FA2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017" t="6250" r="3784" b="16900"/>
          <a:stretch/>
        </p:blipFill>
        <p:spPr>
          <a:xfrm>
            <a:off x="5794772" y="2347785"/>
            <a:ext cx="1414372" cy="203547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8" name="Billede 27">
            <a:extLst>
              <a:ext uri="{FF2B5EF4-FFF2-40B4-BE49-F238E27FC236}">
                <a16:creationId xmlns:a16="http://schemas.microsoft.com/office/drawing/2014/main" id="{2F18B327-41DA-714A-AA86-96226A7E55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02761" y="2352096"/>
            <a:ext cx="2013842" cy="201384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9" name="Tekstfelt 28">
            <a:extLst>
              <a:ext uri="{FF2B5EF4-FFF2-40B4-BE49-F238E27FC236}">
                <a16:creationId xmlns:a16="http://schemas.microsoft.com/office/drawing/2014/main" id="{F04B978B-36F4-9145-8F49-D6B4751B9F81}"/>
              </a:ext>
            </a:extLst>
          </p:cNvPr>
          <p:cNvSpPr txBox="1"/>
          <p:nvPr/>
        </p:nvSpPr>
        <p:spPr>
          <a:xfrm>
            <a:off x="991809" y="4588629"/>
            <a:ext cx="13899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/>
              <a:t>Formand</a:t>
            </a:r>
          </a:p>
          <a:p>
            <a:r>
              <a:rPr lang="da-DK" dirty="0"/>
              <a:t>Rasmus C.</a:t>
            </a:r>
          </a:p>
          <a:p>
            <a:r>
              <a:rPr lang="da-DK" dirty="0"/>
              <a:t>Rasmussen</a:t>
            </a:r>
          </a:p>
        </p:txBody>
      </p:sp>
      <p:sp>
        <p:nvSpPr>
          <p:cNvPr id="30" name="Tekstfelt 29">
            <a:extLst>
              <a:ext uri="{FF2B5EF4-FFF2-40B4-BE49-F238E27FC236}">
                <a16:creationId xmlns:a16="http://schemas.microsoft.com/office/drawing/2014/main" id="{3C2E0367-CE97-3647-A041-1468E43534BF}"/>
              </a:ext>
            </a:extLst>
          </p:cNvPr>
          <p:cNvSpPr txBox="1"/>
          <p:nvPr/>
        </p:nvSpPr>
        <p:spPr>
          <a:xfrm>
            <a:off x="9510866" y="4650220"/>
            <a:ext cx="15146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/>
              <a:t>Borgmester</a:t>
            </a:r>
          </a:p>
          <a:p>
            <a:r>
              <a:rPr lang="da-DK" dirty="0"/>
              <a:t>Kiista P. Isaksen</a:t>
            </a:r>
          </a:p>
        </p:txBody>
      </p:sp>
      <p:sp>
        <p:nvSpPr>
          <p:cNvPr id="31" name="Tekstfelt 30">
            <a:extLst>
              <a:ext uri="{FF2B5EF4-FFF2-40B4-BE49-F238E27FC236}">
                <a16:creationId xmlns:a16="http://schemas.microsoft.com/office/drawing/2014/main" id="{50D979DB-31CB-654A-99A9-7318E48667FC}"/>
              </a:ext>
            </a:extLst>
          </p:cNvPr>
          <p:cNvSpPr txBox="1"/>
          <p:nvPr/>
        </p:nvSpPr>
        <p:spPr>
          <a:xfrm>
            <a:off x="2520167" y="4588629"/>
            <a:ext cx="177712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/>
              <a:t>Næste Formand / Qaqortoq</a:t>
            </a:r>
          </a:p>
          <a:p>
            <a:r>
              <a:rPr lang="da-DK" dirty="0"/>
              <a:t>Johan Arne</a:t>
            </a:r>
          </a:p>
          <a:p>
            <a:r>
              <a:rPr lang="da-DK" dirty="0"/>
              <a:t>Fleischer</a:t>
            </a:r>
          </a:p>
        </p:txBody>
      </p:sp>
      <p:sp>
        <p:nvSpPr>
          <p:cNvPr id="32" name="Tekstfelt 31">
            <a:extLst>
              <a:ext uri="{FF2B5EF4-FFF2-40B4-BE49-F238E27FC236}">
                <a16:creationId xmlns:a16="http://schemas.microsoft.com/office/drawing/2014/main" id="{D71A65E3-8098-7546-88DE-7F607661514B}"/>
              </a:ext>
            </a:extLst>
          </p:cNvPr>
          <p:cNvSpPr txBox="1"/>
          <p:nvPr/>
        </p:nvSpPr>
        <p:spPr>
          <a:xfrm>
            <a:off x="4408238" y="4592245"/>
            <a:ext cx="13760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/>
              <a:t>Narsaq</a:t>
            </a:r>
          </a:p>
          <a:p>
            <a:r>
              <a:rPr lang="da-DK" dirty="0" err="1"/>
              <a:t>Pavia</a:t>
            </a:r>
            <a:r>
              <a:rPr lang="da-DK" dirty="0"/>
              <a:t>-Peter</a:t>
            </a:r>
          </a:p>
          <a:p>
            <a:r>
              <a:rPr lang="da-DK" dirty="0"/>
              <a:t>Fontain</a:t>
            </a:r>
          </a:p>
        </p:txBody>
      </p:sp>
      <p:sp>
        <p:nvSpPr>
          <p:cNvPr id="33" name="Tekstfelt 32">
            <a:extLst>
              <a:ext uri="{FF2B5EF4-FFF2-40B4-BE49-F238E27FC236}">
                <a16:creationId xmlns:a16="http://schemas.microsoft.com/office/drawing/2014/main" id="{ECECF0C0-C0D1-884E-AD69-D70990F4280C}"/>
              </a:ext>
            </a:extLst>
          </p:cNvPr>
          <p:cNvSpPr txBox="1"/>
          <p:nvPr/>
        </p:nvSpPr>
        <p:spPr>
          <a:xfrm>
            <a:off x="5706985" y="4588629"/>
            <a:ext cx="15146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/>
              <a:t>Nanortalik</a:t>
            </a:r>
          </a:p>
          <a:p>
            <a:r>
              <a:rPr lang="da-DK" dirty="0"/>
              <a:t>Poul-Erik</a:t>
            </a:r>
          </a:p>
          <a:p>
            <a:r>
              <a:rPr lang="da-DK" dirty="0"/>
              <a:t>Frederiksen</a:t>
            </a:r>
          </a:p>
        </p:txBody>
      </p:sp>
      <p:sp>
        <p:nvSpPr>
          <p:cNvPr id="34" name="Tekstfelt 33">
            <a:extLst>
              <a:ext uri="{FF2B5EF4-FFF2-40B4-BE49-F238E27FC236}">
                <a16:creationId xmlns:a16="http://schemas.microsoft.com/office/drawing/2014/main" id="{F94D8AF4-2F10-744A-9583-574F41D0573E}"/>
              </a:ext>
            </a:extLst>
          </p:cNvPr>
          <p:cNvSpPr txBox="1"/>
          <p:nvPr/>
        </p:nvSpPr>
        <p:spPr>
          <a:xfrm>
            <a:off x="7314616" y="4588629"/>
            <a:ext cx="15146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/>
              <a:t>Narsarsuaq</a:t>
            </a:r>
          </a:p>
          <a:p>
            <a:r>
              <a:rPr lang="da-DK" dirty="0"/>
              <a:t>Storch</a:t>
            </a:r>
          </a:p>
          <a:p>
            <a:r>
              <a:rPr lang="da-DK" dirty="0"/>
              <a:t>Lund</a:t>
            </a:r>
          </a:p>
        </p:txBody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4B111009-9379-234C-860A-CBF580E7D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3663" y="6381869"/>
            <a:ext cx="1596292" cy="404614"/>
          </a:xfrm>
        </p:spPr>
        <p:txBody>
          <a:bodyPr/>
          <a:lstStyle/>
          <a:p>
            <a:pPr algn="l"/>
            <a:fld id="{4FAB73BC-B049-4115-A692-8D63A059BFB8}" type="slidenum">
              <a:rPr lang="en-US" smtClean="0"/>
              <a:pPr algn="l"/>
              <a:t>10</a:t>
            </a:fld>
            <a:endParaRPr lang="en-US" dirty="0"/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EE932E82-C329-8C4F-89AD-8F6EDCA5F15B}"/>
              </a:ext>
            </a:extLst>
          </p:cNvPr>
          <p:cNvSpPr txBox="1">
            <a:spLocks/>
          </p:cNvSpPr>
          <p:nvPr/>
        </p:nvSpPr>
        <p:spPr>
          <a:xfrm>
            <a:off x="0" y="537881"/>
            <a:ext cx="9439835" cy="84666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sz="3600" b="1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INUUSSUTISSARSIORNERMUT SIUNNERSUISOQATIGIIT ILAASORTAI</a:t>
            </a:r>
          </a:p>
        </p:txBody>
      </p:sp>
      <p:sp>
        <p:nvSpPr>
          <p:cNvPr id="21" name="Pladsholder til indhold 2">
            <a:extLst>
              <a:ext uri="{FF2B5EF4-FFF2-40B4-BE49-F238E27FC236}">
                <a16:creationId xmlns:a16="http://schemas.microsoft.com/office/drawing/2014/main" id="{B3A0D50C-A82F-5846-B44B-DB2BF6387C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950" y="1332847"/>
            <a:ext cx="9022976" cy="5404755"/>
          </a:xfrm>
        </p:spPr>
        <p:txBody>
          <a:bodyPr>
            <a:normAutofit fontScale="92500" lnSpcReduction="10000"/>
          </a:bodyPr>
          <a:lstStyle/>
          <a:p>
            <a:r>
              <a:rPr lang="da-DK" sz="2000" b="1" dirty="0" err="1">
                <a:latin typeface="Franklin Gothic Book" panose="020B0503020102020204" pitchFamily="34" charset="0"/>
              </a:rPr>
              <a:t>Decembarip</a:t>
            </a:r>
            <a:r>
              <a:rPr lang="da-DK" sz="2000" b="1" dirty="0">
                <a:latin typeface="Franklin Gothic Book" panose="020B0503020102020204" pitchFamily="34" charset="0"/>
              </a:rPr>
              <a:t> 14-iani 2018-imi </a:t>
            </a:r>
            <a:r>
              <a:rPr lang="da-DK" sz="2000" b="1" dirty="0" err="1">
                <a:latin typeface="Franklin Gothic Book" panose="020B0503020102020204" pitchFamily="34" charset="0"/>
              </a:rPr>
              <a:t>Inuussutissarsiornermut</a:t>
            </a:r>
            <a:r>
              <a:rPr lang="da-DK" sz="2000" b="1" dirty="0">
                <a:latin typeface="Franklin Gothic Book" panose="020B0503020102020204" pitchFamily="34" charset="0"/>
              </a:rPr>
              <a:t> SIUNNERSUISOQATIGIIT </a:t>
            </a:r>
            <a:r>
              <a:rPr lang="da-DK" sz="2000" b="1" dirty="0" err="1">
                <a:latin typeface="Franklin Gothic Book" panose="020B0503020102020204" pitchFamily="34" charset="0"/>
              </a:rPr>
              <a:t>ilaasortassai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arfinillit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ataatsimeersuarnermi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qinigaapput</a:t>
            </a:r>
            <a:r>
              <a:rPr lang="da-DK" sz="2000" b="1" dirty="0">
                <a:latin typeface="Franklin Gothic Book" panose="020B0503020102020204" pitchFamily="34" charset="0"/>
              </a:rPr>
              <a:t>. </a:t>
            </a:r>
            <a:r>
              <a:rPr lang="da-DK" sz="2000" b="1" dirty="0" err="1">
                <a:latin typeface="Franklin Gothic Book" panose="020B0503020102020204" pitchFamily="34" charset="0"/>
              </a:rPr>
              <a:t>Ukiuni</a:t>
            </a:r>
            <a:r>
              <a:rPr lang="da-DK" sz="2000" b="1" dirty="0">
                <a:latin typeface="Franklin Gothic Book" panose="020B0503020102020204" pitchFamily="34" charset="0"/>
              </a:rPr>
              <a:t> sisamani </a:t>
            </a:r>
            <a:r>
              <a:rPr lang="da-DK" sz="2000" b="1" dirty="0" err="1">
                <a:latin typeface="Franklin Gothic Book" panose="020B0503020102020204" pitchFamily="34" charset="0"/>
              </a:rPr>
              <a:t>ilaasortaassapput</a:t>
            </a:r>
            <a:r>
              <a:rPr lang="da-DK" sz="2000" b="1" dirty="0">
                <a:latin typeface="Franklin Gothic Book" panose="020B0503020102020204" pitchFamily="34" charset="0"/>
              </a:rPr>
              <a:t>.</a:t>
            </a:r>
          </a:p>
          <a:p>
            <a:endParaRPr lang="da-DK" sz="2000" b="1" dirty="0">
              <a:latin typeface="Franklin Gothic Book" panose="020B0503020102020204" pitchFamily="34" charset="0"/>
            </a:endParaRPr>
          </a:p>
          <a:p>
            <a:endParaRPr lang="da-DK" sz="2000" b="1" dirty="0">
              <a:latin typeface="Franklin Gothic Book" panose="020B0503020102020204" pitchFamily="34" charset="0"/>
            </a:endParaRPr>
          </a:p>
          <a:p>
            <a:endParaRPr lang="da-DK" sz="2000" b="1" dirty="0">
              <a:latin typeface="Franklin Gothic Book" panose="020B0503020102020204" pitchFamily="34" charset="0"/>
            </a:endParaRPr>
          </a:p>
          <a:p>
            <a:endParaRPr lang="da-DK" sz="2000" b="1" dirty="0">
              <a:latin typeface="Franklin Gothic Book" panose="020B0503020102020204" pitchFamily="34" charset="0"/>
            </a:endParaRPr>
          </a:p>
          <a:p>
            <a:endParaRPr lang="da-DK" sz="2000" b="1" dirty="0">
              <a:latin typeface="Franklin Gothic Book" panose="020B0503020102020204" pitchFamily="34" charset="0"/>
            </a:endParaRPr>
          </a:p>
          <a:p>
            <a:endParaRPr lang="da-DK" sz="2000" b="1" dirty="0">
              <a:latin typeface="Franklin Gothic Book" panose="020B0503020102020204" pitchFamily="34" charset="0"/>
            </a:endParaRPr>
          </a:p>
          <a:p>
            <a:endParaRPr lang="da-DK" sz="2000" b="1" dirty="0">
              <a:latin typeface="Franklin Gothic Book" panose="020B0503020102020204" pitchFamily="34" charset="0"/>
            </a:endParaRPr>
          </a:p>
          <a:p>
            <a:endParaRPr lang="da-DK" sz="2000" b="1" dirty="0">
              <a:latin typeface="Franklin Gothic Book" panose="020B0503020102020204" pitchFamily="34" charset="0"/>
            </a:endParaRPr>
          </a:p>
          <a:p>
            <a:endParaRPr lang="da-DK" sz="2000" b="1" dirty="0">
              <a:latin typeface="Franklin Gothic Book" panose="020B0503020102020204" pitchFamily="34" charset="0"/>
            </a:endParaRPr>
          </a:p>
          <a:p>
            <a:endParaRPr lang="da-DK" sz="2000" b="1" dirty="0">
              <a:latin typeface="Franklin Gothic Book" panose="020B0503020102020204" pitchFamily="34" charset="0"/>
            </a:endParaRPr>
          </a:p>
          <a:p>
            <a:r>
              <a:rPr lang="da-DK" sz="2000" b="1" dirty="0" err="1">
                <a:latin typeface="Franklin Gothic Book" panose="020B0503020102020204" pitchFamily="34" charset="0"/>
              </a:rPr>
              <a:t>Ilaasortat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tassaapput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nammineq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kajumissutsiminnik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suleqataasut</a:t>
            </a:r>
            <a:r>
              <a:rPr lang="da-DK" sz="2000" b="1" dirty="0">
                <a:latin typeface="Franklin Gothic Book" panose="020B0503020102020204" pitchFamily="34" charset="0"/>
              </a:rPr>
              <a:t>, Kommune </a:t>
            </a:r>
            <a:r>
              <a:rPr lang="da-DK" sz="2000" b="1" dirty="0" err="1">
                <a:latin typeface="Franklin Gothic Book" panose="020B0503020102020204" pitchFamily="34" charset="0"/>
              </a:rPr>
              <a:t>Kujallermi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innuttaasunut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tamanut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iluaqutaasussamik</a:t>
            </a:r>
            <a:r>
              <a:rPr lang="da-DK" sz="2000" b="1" dirty="0">
                <a:latin typeface="Franklin Gothic Book" panose="020B0503020102020204" pitchFamily="34" charset="0"/>
              </a:rPr>
              <a:t>.</a:t>
            </a:r>
          </a:p>
        </p:txBody>
      </p:sp>
      <p:pic>
        <p:nvPicPr>
          <p:cNvPr id="23" name="Billede 22">
            <a:extLst>
              <a:ext uri="{FF2B5EF4-FFF2-40B4-BE49-F238E27FC236}">
                <a16:creationId xmlns:a16="http://schemas.microsoft.com/office/drawing/2014/main" id="{E8772EA4-9C0B-0C4B-B009-985007F23F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39835" y="5111885"/>
            <a:ext cx="2581463" cy="163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8518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760459" y="2160589"/>
            <a:ext cx="8596668" cy="459020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a-DK" sz="2000" b="1" dirty="0" err="1">
                <a:latin typeface="Franklin Gothic Book" panose="020B0503020102020204" pitchFamily="34" charset="0"/>
              </a:rPr>
              <a:t>Suleqatigiissitat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aalajangersimasumik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sammisallit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aalajangeeqataasinnaanatik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Inuussutissarsiornermut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Siunnersuisoqatigiinnut</a:t>
            </a:r>
            <a:r>
              <a:rPr lang="da-DK" sz="2000" b="1" dirty="0">
                <a:latin typeface="Franklin Gothic Book" panose="020B0503020102020204" pitchFamily="34" charset="0"/>
              </a:rPr>
              <a:t>  </a:t>
            </a:r>
            <a:r>
              <a:rPr lang="da-DK" sz="2000" b="1" dirty="0" err="1">
                <a:latin typeface="Franklin Gothic Book" panose="020B0503020102020204" pitchFamily="34" charset="0"/>
              </a:rPr>
              <a:t>immersueqataasussat</a:t>
            </a:r>
            <a:endParaRPr lang="da-DK" sz="2000" b="1" dirty="0">
              <a:latin typeface="Franklin Gothic Book" panose="020B0503020102020204" pitchFamily="34" charset="0"/>
            </a:endParaRPr>
          </a:p>
          <a:p>
            <a:pPr lvl="1"/>
            <a:r>
              <a:rPr lang="da-DK" sz="2000" b="1" dirty="0" err="1">
                <a:latin typeface="Franklin Gothic Book" panose="020B0503020102020204" pitchFamily="34" charset="0"/>
              </a:rPr>
              <a:t>Nunap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atortulersugaanera</a:t>
            </a:r>
            <a:r>
              <a:rPr lang="da-DK" sz="2000" b="1" dirty="0">
                <a:latin typeface="Franklin Gothic Book" panose="020B0503020102020204" pitchFamily="34" charset="0"/>
              </a:rPr>
              <a:t> /</a:t>
            </a:r>
            <a:r>
              <a:rPr lang="da-DK" sz="2000" b="1" dirty="0" err="1">
                <a:latin typeface="Franklin Gothic Book" panose="020B0503020102020204" pitchFamily="34" charset="0"/>
              </a:rPr>
              <a:t>inissiat</a:t>
            </a:r>
            <a:endParaRPr lang="da-DK" sz="2000" b="1" dirty="0">
              <a:latin typeface="Franklin Gothic Book" panose="020B0503020102020204" pitchFamily="34" charset="0"/>
            </a:endParaRPr>
          </a:p>
          <a:p>
            <a:pPr lvl="1"/>
            <a:r>
              <a:rPr lang="da-DK" sz="2000" b="1" dirty="0" err="1">
                <a:latin typeface="Franklin Gothic Book" panose="020B0503020102020204" pitchFamily="34" charset="0"/>
              </a:rPr>
              <a:t>Inissiat</a:t>
            </a:r>
            <a:endParaRPr lang="da-DK" sz="2000" b="1" dirty="0">
              <a:latin typeface="Franklin Gothic Book" panose="020B0503020102020204" pitchFamily="34" charset="0"/>
            </a:endParaRPr>
          </a:p>
          <a:p>
            <a:pPr lvl="1"/>
            <a:r>
              <a:rPr lang="da-DK" sz="2000" b="1" dirty="0" err="1">
                <a:latin typeface="Franklin Gothic Book" panose="020B0503020102020204" pitchFamily="34" charset="0"/>
              </a:rPr>
              <a:t>Takornariaqarneq</a:t>
            </a:r>
            <a:r>
              <a:rPr lang="da-DK" sz="2000" b="1" dirty="0">
                <a:latin typeface="Franklin Gothic Book" panose="020B0503020102020204" pitchFamily="34" charset="0"/>
              </a:rPr>
              <a:t>, </a:t>
            </a:r>
            <a:r>
              <a:rPr lang="da-DK" sz="2000" b="1" dirty="0" err="1">
                <a:latin typeface="Franklin Gothic Book" panose="020B0503020102020204" pitchFamily="34" charset="0"/>
              </a:rPr>
              <a:t>kulturi</a:t>
            </a:r>
            <a:r>
              <a:rPr lang="da-DK" sz="2000" b="1" dirty="0">
                <a:latin typeface="Franklin Gothic Book" panose="020B0503020102020204" pitchFamily="34" charset="0"/>
              </a:rPr>
              <a:t>/</a:t>
            </a:r>
            <a:r>
              <a:rPr lang="da-DK" sz="2000" b="1" dirty="0" err="1">
                <a:latin typeface="Franklin Gothic Book" panose="020B0503020102020204" pitchFamily="34" charset="0"/>
              </a:rPr>
              <a:t>sunngiffik</a:t>
            </a:r>
            <a:endParaRPr lang="da-DK" sz="2000" b="1" dirty="0">
              <a:latin typeface="Franklin Gothic Book" panose="020B0503020102020204" pitchFamily="34" charset="0"/>
            </a:endParaRPr>
          </a:p>
          <a:p>
            <a:pPr lvl="1"/>
            <a:r>
              <a:rPr lang="da-DK" sz="2000" b="1" dirty="0" err="1">
                <a:latin typeface="Franklin Gothic Book" panose="020B0503020102020204" pitchFamily="34" charset="0"/>
              </a:rPr>
              <a:t>Aalisarneq</a:t>
            </a:r>
            <a:r>
              <a:rPr lang="da-DK" sz="2000" b="1" dirty="0">
                <a:latin typeface="Franklin Gothic Book" panose="020B0503020102020204" pitchFamily="34" charset="0"/>
              </a:rPr>
              <a:t>/</a:t>
            </a:r>
            <a:r>
              <a:rPr lang="da-DK" sz="2000" b="1" dirty="0" err="1">
                <a:latin typeface="Franklin Gothic Book" panose="020B0503020102020204" pitchFamily="34" charset="0"/>
              </a:rPr>
              <a:t>piniarneq</a:t>
            </a:r>
            <a:r>
              <a:rPr lang="da-DK" sz="2000" b="1" dirty="0">
                <a:latin typeface="Franklin Gothic Book" panose="020B0503020102020204" pitchFamily="34" charset="0"/>
              </a:rPr>
              <a:t>, </a:t>
            </a:r>
            <a:r>
              <a:rPr lang="da-DK" sz="2000" b="1" dirty="0" err="1">
                <a:latin typeface="Franklin Gothic Book" panose="020B0503020102020204" pitchFamily="34" charset="0"/>
              </a:rPr>
              <a:t>nunaateqarneq</a:t>
            </a:r>
            <a:r>
              <a:rPr lang="da-DK" sz="2000" b="1" dirty="0">
                <a:latin typeface="Franklin Gothic Book" panose="020B0503020102020204" pitchFamily="34" charset="0"/>
              </a:rPr>
              <a:t>/</a:t>
            </a:r>
            <a:r>
              <a:rPr lang="da-DK" sz="2000" b="1" dirty="0" err="1">
                <a:latin typeface="Franklin Gothic Book" panose="020B0503020102020204" pitchFamily="34" charset="0"/>
              </a:rPr>
              <a:t>inuussutissalerineq</a:t>
            </a:r>
            <a:endParaRPr lang="da-DK" sz="2000" b="1" dirty="0">
              <a:latin typeface="Franklin Gothic Book" panose="020B0503020102020204" pitchFamily="34" charset="0"/>
            </a:endParaRPr>
          </a:p>
          <a:p>
            <a:pPr lvl="1"/>
            <a:r>
              <a:rPr lang="da-DK" sz="2000" b="1" dirty="0" err="1">
                <a:latin typeface="Franklin Gothic Book" panose="020B0503020102020204" pitchFamily="34" charset="0"/>
              </a:rPr>
              <a:t>Aatsitassarsiorneq</a:t>
            </a:r>
            <a:r>
              <a:rPr lang="da-DK" sz="2000" b="1" dirty="0">
                <a:latin typeface="Franklin Gothic Book" panose="020B0503020102020204" pitchFamily="34" charset="0"/>
              </a:rPr>
              <a:t>, </a:t>
            </a:r>
            <a:r>
              <a:rPr lang="da-DK" sz="2000" b="1" dirty="0" err="1">
                <a:latin typeface="Franklin Gothic Book" panose="020B0503020102020204" pitchFamily="34" charset="0"/>
              </a:rPr>
              <a:t>tunisassarsiorneq</a:t>
            </a:r>
            <a:endParaRPr lang="da-DK" sz="2000" b="1" dirty="0">
              <a:latin typeface="Franklin Gothic Book" panose="020B0503020102020204" pitchFamily="34" charset="0"/>
            </a:endParaRPr>
          </a:p>
          <a:p>
            <a:pPr marL="0" indent="0">
              <a:buNone/>
            </a:pPr>
            <a:endParaRPr lang="da-DK" sz="2000" b="1" dirty="0">
              <a:latin typeface="Franklin Gothic Book" panose="020B0503020102020204" pitchFamily="34" charset="0"/>
            </a:endParaRPr>
          </a:p>
          <a:p>
            <a:pPr marL="0" indent="0">
              <a:buNone/>
            </a:pPr>
            <a:r>
              <a:rPr lang="da-DK" sz="2000" b="1" dirty="0" err="1">
                <a:latin typeface="Franklin Gothic Book" panose="020B0503020102020204" pitchFamily="34" charset="0"/>
              </a:rPr>
              <a:t>Suleqatigiissitat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kingusinnerpaamik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martsimi</a:t>
            </a:r>
            <a:r>
              <a:rPr lang="da-DK" sz="2000" b="1" dirty="0">
                <a:latin typeface="Franklin Gothic Book" panose="020B0503020102020204" pitchFamily="34" charset="0"/>
              </a:rPr>
              <a:t> 2019-imi </a:t>
            </a:r>
            <a:r>
              <a:rPr lang="da-DK" sz="2000" b="1" dirty="0" err="1">
                <a:latin typeface="Franklin Gothic Book" panose="020B0503020102020204" pitchFamily="34" charset="0"/>
              </a:rPr>
              <a:t>inisseereersimassapput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</a:p>
          <a:p>
            <a:pPr marL="0" indent="0">
              <a:buNone/>
            </a:pPr>
            <a:endParaRPr lang="da-DK" sz="2000" b="1" dirty="0">
              <a:latin typeface="Franklin Gothic Book" panose="020B0503020102020204" pitchFamily="34" charset="0"/>
            </a:endParaRP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5A52E920-DA43-204A-8A15-DF6AD12E8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9835" y="5111885"/>
            <a:ext cx="2581463" cy="1638912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38DAB9D9-6BC1-2646-BC62-07D6A770357C}"/>
              </a:ext>
            </a:extLst>
          </p:cNvPr>
          <p:cNvSpPr txBox="1">
            <a:spLocks/>
          </p:cNvSpPr>
          <p:nvPr/>
        </p:nvSpPr>
        <p:spPr>
          <a:xfrm>
            <a:off x="92104" y="451513"/>
            <a:ext cx="9439835" cy="115541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sz="2800" b="1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SULEQATIGIISSITAT INUUSSUTISSARSIORNERMUT SIUNNERSUISOQATIGIINNUT AALAJANGEEQATAASINNAANATIK IMMERSUEQATAASUSSAT</a:t>
            </a:r>
          </a:p>
        </p:txBody>
      </p:sp>
      <p:sp>
        <p:nvSpPr>
          <p:cNvPr id="2" name="Pladsholder til slidenummer 1">
            <a:extLst>
              <a:ext uri="{FF2B5EF4-FFF2-40B4-BE49-F238E27FC236}">
                <a16:creationId xmlns:a16="http://schemas.microsoft.com/office/drawing/2014/main" id="{E6D1AE37-42AB-FE4F-8B00-751EFF9C6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5923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760251" y="1643126"/>
            <a:ext cx="8596668" cy="4919038"/>
          </a:xfrm>
        </p:spPr>
        <p:txBody>
          <a:bodyPr>
            <a:noAutofit/>
          </a:bodyPr>
          <a:lstStyle/>
          <a:p>
            <a:r>
              <a:rPr lang="da-DK" sz="2000" b="1" dirty="0" err="1">
                <a:latin typeface="Franklin Gothic Book" panose="020B0503020102020204" pitchFamily="34" charset="0"/>
              </a:rPr>
              <a:t>Takorluuinermik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suliassat</a:t>
            </a:r>
            <a:endParaRPr lang="da-DK" sz="2000" b="1" dirty="0">
              <a:latin typeface="Franklin Gothic Book" panose="020B0503020102020204" pitchFamily="34" charset="0"/>
            </a:endParaRPr>
          </a:p>
          <a:p>
            <a:r>
              <a:rPr lang="da-DK" sz="2000" b="1" dirty="0" err="1">
                <a:latin typeface="Franklin Gothic Book" panose="020B0503020102020204" pitchFamily="34" charset="0"/>
              </a:rPr>
              <a:t>Pilersitsineq</a:t>
            </a:r>
            <a:r>
              <a:rPr lang="da-DK" sz="2000" b="1" dirty="0">
                <a:latin typeface="Franklin Gothic Book" panose="020B0503020102020204" pitchFamily="34" charset="0"/>
              </a:rPr>
              <a:t> &amp; </a:t>
            </a:r>
            <a:r>
              <a:rPr lang="da-DK" sz="2000" b="1" dirty="0" err="1">
                <a:latin typeface="Franklin Gothic Book" panose="020B0503020102020204" pitchFamily="34" charset="0"/>
              </a:rPr>
              <a:t>atorfinitsitsineq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suleqatigiissitat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aammalu</a:t>
            </a:r>
            <a:r>
              <a:rPr lang="da-DK" sz="2000" b="1" dirty="0">
                <a:latin typeface="Franklin Gothic Book" panose="020B0503020102020204" pitchFamily="34" charset="0"/>
              </a:rPr>
              <a:t> sukat </a:t>
            </a:r>
            <a:r>
              <a:rPr lang="da-DK" sz="2000" b="1" dirty="0" err="1">
                <a:latin typeface="Franklin Gothic Book" panose="020B0503020102020204" pitchFamily="34" charset="0"/>
              </a:rPr>
              <a:t>pilersinnissaannut</a:t>
            </a:r>
            <a:endParaRPr lang="da-DK" sz="2000" b="1" dirty="0">
              <a:latin typeface="Franklin Gothic Book" panose="020B0503020102020204" pitchFamily="34" charset="0"/>
            </a:endParaRPr>
          </a:p>
          <a:p>
            <a:r>
              <a:rPr lang="da-DK" sz="2000" b="1" dirty="0" err="1">
                <a:latin typeface="Franklin Gothic Book" panose="020B0503020102020204" pitchFamily="34" charset="0"/>
              </a:rPr>
              <a:t>Innuttaasunik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ataatsimeersuartitsinissaat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timersortarfinni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isumassarsiuinertut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ingerlanneqartussat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pilersaarusiorneqassapput</a:t>
            </a:r>
            <a:r>
              <a:rPr lang="da-DK" sz="2000" b="1" dirty="0">
                <a:latin typeface="Franklin Gothic Book" panose="020B0503020102020204" pitchFamily="34" charset="0"/>
              </a:rPr>
              <a:t>, </a:t>
            </a:r>
            <a:r>
              <a:rPr lang="da-DK" sz="2000" b="1" dirty="0" err="1">
                <a:latin typeface="Franklin Gothic Book" panose="020B0503020102020204" pitchFamily="34" charset="0"/>
              </a:rPr>
              <a:t>ataqatigiissaarisumik</a:t>
            </a:r>
            <a:r>
              <a:rPr lang="da-DK" sz="2000" b="1" dirty="0">
                <a:latin typeface="Franklin Gothic Book" panose="020B0503020102020204" pitchFamily="34" charset="0"/>
              </a:rPr>
              <a:t>/</a:t>
            </a:r>
            <a:r>
              <a:rPr lang="da-DK" sz="2000" b="1" dirty="0" err="1">
                <a:latin typeface="Franklin Gothic Book" panose="020B0503020102020204" pitchFamily="34" charset="0"/>
              </a:rPr>
              <a:t>suleqatigiissitamik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aqutsisumik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pilersitsinikkut</a:t>
            </a:r>
            <a:r>
              <a:rPr lang="da-DK" sz="2000" b="1" dirty="0">
                <a:latin typeface="Franklin Gothic Book" panose="020B0503020102020204" pitchFamily="34" charset="0"/>
              </a:rPr>
              <a:t>, </a:t>
            </a:r>
            <a:r>
              <a:rPr lang="da-DK" sz="2000" b="1" dirty="0" err="1">
                <a:latin typeface="Franklin Gothic Book" panose="020B0503020102020204" pitchFamily="34" charset="0"/>
              </a:rPr>
              <a:t>upernaakkut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sukkanerpaamik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pilersiortorneqassapput</a:t>
            </a:r>
            <a:r>
              <a:rPr lang="da-DK" sz="2000" b="1" dirty="0">
                <a:latin typeface="Franklin Gothic Book" panose="020B0503020102020204" pitchFamily="34" charset="0"/>
              </a:rPr>
              <a:t>, </a:t>
            </a:r>
            <a:r>
              <a:rPr lang="da-DK" sz="2000" b="1" dirty="0" err="1">
                <a:latin typeface="Franklin Gothic Book" panose="020B0503020102020204" pitchFamily="34" charset="0"/>
              </a:rPr>
              <a:t>suleqatigiissitat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inuussutisarsiornermut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siunnersuisooqatigiinnut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aalajangeeqataasinnaanatik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immersueqataasussat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pilersinneqareerpata</a:t>
            </a:r>
            <a:r>
              <a:rPr lang="da-DK" sz="2000" b="1" dirty="0">
                <a:latin typeface="Franklin Gothic Book" panose="020B0503020102020204" pitchFamily="34" charset="0"/>
              </a:rPr>
              <a:t>.</a:t>
            </a:r>
          </a:p>
          <a:p>
            <a:r>
              <a:rPr lang="da-DK" sz="2000" b="1" dirty="0" err="1">
                <a:latin typeface="Franklin Gothic Book" panose="020B0503020102020204" pitchFamily="34" charset="0"/>
              </a:rPr>
              <a:t>Ataatsimiinnerni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inerniliinerit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aallarniinerillu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inuussutissarsiornermut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siunnersuisooqatigiinnut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sulisuinullu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suliaminnik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ingerlaqqinnissaannut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tunngaviliissapput</a:t>
            </a:r>
            <a:r>
              <a:rPr lang="da-DK" sz="2000" b="1" dirty="0">
                <a:latin typeface="Franklin Gothic Book" panose="020B0503020102020204" pitchFamily="34" charset="0"/>
              </a:rPr>
              <a:t>.</a:t>
            </a:r>
          </a:p>
          <a:p>
            <a:r>
              <a:rPr lang="da-DK" sz="2000" b="1" dirty="0" err="1">
                <a:latin typeface="Franklin Gothic Book" panose="020B0503020102020204" pitchFamily="34" charset="0"/>
              </a:rPr>
              <a:t>Inuussutissarsiornermut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pilersaarutit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inerisaanissamik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tunngaviusussat</a:t>
            </a:r>
            <a:r>
              <a:rPr lang="da-DK" sz="2000" b="1" dirty="0">
                <a:latin typeface="Franklin Gothic Book" panose="020B0503020102020204" pitchFamily="34" charset="0"/>
              </a:rPr>
              <a:t>, </a:t>
            </a:r>
            <a:r>
              <a:rPr lang="da-DK" sz="2000" b="1" dirty="0" err="1">
                <a:latin typeface="Franklin Gothic Book" panose="020B0503020102020204" pitchFamily="34" charset="0"/>
              </a:rPr>
              <a:t>ukiumoortut</a:t>
            </a:r>
            <a:r>
              <a:rPr lang="da-DK" sz="2000" b="1" dirty="0">
                <a:latin typeface="Franklin Gothic Book" panose="020B0503020102020204" pitchFamily="34" charset="0"/>
              </a:rPr>
              <a:t>, </a:t>
            </a:r>
            <a:r>
              <a:rPr lang="da-DK" sz="2000" b="1" dirty="0" err="1">
                <a:latin typeface="Franklin Gothic Book" panose="020B0503020102020204" pitchFamily="34" charset="0"/>
              </a:rPr>
              <a:t>ukiunut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pingasunoortut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aammalu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ukiunut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tallimanoortut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sananeqassapput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5A52E920-DA43-204A-8A15-DF6AD12E8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9835" y="5111885"/>
            <a:ext cx="2581463" cy="1638912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38DAB9D9-6BC1-2646-BC62-07D6A770357C}"/>
              </a:ext>
            </a:extLst>
          </p:cNvPr>
          <p:cNvSpPr txBox="1">
            <a:spLocks/>
          </p:cNvSpPr>
          <p:nvPr/>
        </p:nvSpPr>
        <p:spPr>
          <a:xfrm>
            <a:off x="338875" y="98001"/>
            <a:ext cx="9439835" cy="10581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sz="3600" b="1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INUUSSUTISSARSIORNERMUT SIUNNERSUISOQATIGIIT SULIASSAAT</a:t>
            </a: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2481B7B2-32B1-7A4A-B2CD-CDF7F28ADD5A}"/>
              </a:ext>
            </a:extLst>
          </p:cNvPr>
          <p:cNvSpPr txBox="1"/>
          <p:nvPr/>
        </p:nvSpPr>
        <p:spPr>
          <a:xfrm>
            <a:off x="4719917" y="985764"/>
            <a:ext cx="4044825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3200" b="1" i="1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1. &amp; 2. KVARTAL 2019</a:t>
            </a:r>
          </a:p>
          <a:p>
            <a:endParaRPr lang="da-DK" sz="2000" dirty="0">
              <a:latin typeface="Franklin Gothic Book" panose="020B0503020102020204" pitchFamily="34" charset="0"/>
            </a:endParaRPr>
          </a:p>
        </p:txBody>
      </p:sp>
      <p:sp>
        <p:nvSpPr>
          <p:cNvPr id="2" name="Pladsholder til slidenummer 1">
            <a:extLst>
              <a:ext uri="{FF2B5EF4-FFF2-40B4-BE49-F238E27FC236}">
                <a16:creationId xmlns:a16="http://schemas.microsoft.com/office/drawing/2014/main" id="{EE4E2DD3-5598-0543-9A60-1EBF85ABD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9311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3BC42D56-DE24-5449-8805-5E52DDFE48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9835" y="5111885"/>
            <a:ext cx="2581463" cy="1638912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FB77CDCF-B7CF-4447-AE30-325C276FC44A}"/>
              </a:ext>
            </a:extLst>
          </p:cNvPr>
          <p:cNvSpPr txBox="1">
            <a:spLocks/>
          </p:cNvSpPr>
          <p:nvPr/>
        </p:nvSpPr>
        <p:spPr>
          <a:xfrm>
            <a:off x="0" y="537880"/>
            <a:ext cx="9439835" cy="10581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sz="3600" b="1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TAKORLUUGAQ</a:t>
            </a:r>
          </a:p>
        </p:txBody>
      </p:sp>
      <p:sp>
        <p:nvSpPr>
          <p:cNvPr id="7" name="Pladsholder til indhold 2">
            <a:extLst>
              <a:ext uri="{FF2B5EF4-FFF2-40B4-BE49-F238E27FC236}">
                <a16:creationId xmlns:a16="http://schemas.microsoft.com/office/drawing/2014/main" id="{ECE41612-4F85-FB4E-B36B-146BC2776674}"/>
              </a:ext>
            </a:extLst>
          </p:cNvPr>
          <p:cNvSpPr txBox="1">
            <a:spLocks/>
          </p:cNvSpPr>
          <p:nvPr/>
        </p:nvSpPr>
        <p:spPr>
          <a:xfrm>
            <a:off x="1114719" y="1247420"/>
            <a:ext cx="8596668" cy="8645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da-DK" sz="2000" b="1" dirty="0">
                <a:latin typeface="Franklin Gothic Book" panose="020B0503020102020204" pitchFamily="34" charset="0"/>
              </a:rPr>
              <a:t>KOMMUNE KUJALLERMI SUNA TORRALLATAASUTUT ISIGIVIUK?</a:t>
            </a:r>
          </a:p>
          <a:p>
            <a:pPr>
              <a:buFont typeface="+mj-lt"/>
              <a:buAutoNum type="arabicPeriod"/>
            </a:pPr>
            <a:endParaRPr lang="da-DK" sz="2000" b="1" dirty="0">
              <a:latin typeface="Franklin Gothic Book" panose="020B0503020102020204" pitchFamily="34" charset="0"/>
            </a:endParaRP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54A15B95-44ED-7746-B078-D8E391842542}"/>
              </a:ext>
            </a:extLst>
          </p:cNvPr>
          <p:cNvSpPr txBox="1"/>
          <p:nvPr/>
        </p:nvSpPr>
        <p:spPr>
          <a:xfrm>
            <a:off x="6545840" y="1822935"/>
            <a:ext cx="31655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000" b="1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NUNATTA NERISASSAASIVIA</a:t>
            </a:r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49B6A667-5B74-5641-8726-072DFFF90264}"/>
              </a:ext>
            </a:extLst>
          </p:cNvPr>
          <p:cNvSpPr txBox="1"/>
          <p:nvPr/>
        </p:nvSpPr>
        <p:spPr>
          <a:xfrm>
            <a:off x="547939" y="2182349"/>
            <a:ext cx="45161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000" b="1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WEEKENDINI PISUT PISORTATIGOORTUT</a:t>
            </a:r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E45AEFFB-4B93-F849-B944-1C452DC4DB18}"/>
              </a:ext>
            </a:extLst>
          </p:cNvPr>
          <p:cNvSpPr txBox="1"/>
          <p:nvPr/>
        </p:nvSpPr>
        <p:spPr>
          <a:xfrm>
            <a:off x="2550797" y="3103499"/>
            <a:ext cx="3654334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da-DK" sz="2800" b="1" dirty="0">
                <a:solidFill>
                  <a:srgbClr val="FF0000"/>
                </a:solidFill>
                <a:latin typeface="Franklin Gothic Book" panose="020B0503020102020204" pitchFamily="34" charset="0"/>
              </a:rPr>
              <a:t>NAJUGAQARFISSAQQIK</a:t>
            </a:r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C69DCC9F-E2AA-934A-9AE1-2874A11FD09D}"/>
              </a:ext>
            </a:extLst>
          </p:cNvPr>
          <p:cNvSpPr txBox="1"/>
          <p:nvPr/>
        </p:nvSpPr>
        <p:spPr>
          <a:xfrm>
            <a:off x="234871" y="4120054"/>
            <a:ext cx="283718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000" b="1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TIMERSORNEQ </a:t>
            </a:r>
          </a:p>
          <a:p>
            <a:r>
              <a:rPr lang="da-DK" sz="2000" b="1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PEQATIGIIFFEQARNERLU</a:t>
            </a:r>
          </a:p>
          <a:p>
            <a:r>
              <a:rPr lang="da-DK" sz="2000" b="1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EQEERSIMAARTUMIK I-</a:t>
            </a:r>
          </a:p>
          <a:p>
            <a:r>
              <a:rPr lang="da-DK" sz="2000" b="1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NGERLANNEQARTUT</a:t>
            </a:r>
          </a:p>
        </p:txBody>
      </p:sp>
      <p:sp>
        <p:nvSpPr>
          <p:cNvPr id="15" name="Tekstfelt 14">
            <a:extLst>
              <a:ext uri="{FF2B5EF4-FFF2-40B4-BE49-F238E27FC236}">
                <a16:creationId xmlns:a16="http://schemas.microsoft.com/office/drawing/2014/main" id="{47864CFB-5A1E-4542-98F7-4D7AD07016BA}"/>
              </a:ext>
            </a:extLst>
          </p:cNvPr>
          <p:cNvSpPr txBox="1"/>
          <p:nvPr/>
        </p:nvSpPr>
        <p:spPr>
          <a:xfrm>
            <a:off x="7004433" y="3351251"/>
            <a:ext cx="28318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000" b="1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ANGALAFFIGISSALLUGU </a:t>
            </a:r>
          </a:p>
          <a:p>
            <a:r>
              <a:rPr lang="da-DK" sz="2000" b="1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PIKKUNARNERPPAAQ</a:t>
            </a:r>
          </a:p>
        </p:txBody>
      </p:sp>
      <p:sp>
        <p:nvSpPr>
          <p:cNvPr id="17" name="Tekstfelt 16">
            <a:extLst>
              <a:ext uri="{FF2B5EF4-FFF2-40B4-BE49-F238E27FC236}">
                <a16:creationId xmlns:a16="http://schemas.microsoft.com/office/drawing/2014/main" id="{E2941553-C764-BD49-AC63-7C80F255EB1E}"/>
              </a:ext>
            </a:extLst>
          </p:cNvPr>
          <p:cNvSpPr txBox="1"/>
          <p:nvPr/>
        </p:nvSpPr>
        <p:spPr>
          <a:xfrm>
            <a:off x="586605" y="5735134"/>
            <a:ext cx="196419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000" b="1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TAKORNARIAT </a:t>
            </a:r>
          </a:p>
          <a:p>
            <a:r>
              <a:rPr lang="da-DK" sz="2000" b="1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UKIOQ </a:t>
            </a:r>
          </a:p>
          <a:p>
            <a:r>
              <a:rPr lang="da-DK" sz="2000" b="1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KAAJALLALLUGU</a:t>
            </a:r>
          </a:p>
        </p:txBody>
      </p:sp>
      <p:sp>
        <p:nvSpPr>
          <p:cNvPr id="18" name="Tekstfelt 17">
            <a:extLst>
              <a:ext uri="{FF2B5EF4-FFF2-40B4-BE49-F238E27FC236}">
                <a16:creationId xmlns:a16="http://schemas.microsoft.com/office/drawing/2014/main" id="{ACB34C32-3448-2E4E-A4DD-B2583C10BCF9}"/>
              </a:ext>
            </a:extLst>
          </p:cNvPr>
          <p:cNvSpPr txBox="1"/>
          <p:nvPr/>
        </p:nvSpPr>
        <p:spPr>
          <a:xfrm>
            <a:off x="3320196" y="6035995"/>
            <a:ext cx="43406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000" b="1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ANGALLANNIKKUT AAQQISSUUSSINEQ</a:t>
            </a:r>
          </a:p>
          <a:p>
            <a:r>
              <a:rPr lang="da-DK" sz="2000" b="1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TATIGINARTOQ</a:t>
            </a:r>
          </a:p>
        </p:txBody>
      </p:sp>
      <p:sp>
        <p:nvSpPr>
          <p:cNvPr id="19" name="Tekstfelt 18">
            <a:extLst>
              <a:ext uri="{FF2B5EF4-FFF2-40B4-BE49-F238E27FC236}">
                <a16:creationId xmlns:a16="http://schemas.microsoft.com/office/drawing/2014/main" id="{3D08F1B0-DF9C-CE45-8D24-C10654E8B927}"/>
              </a:ext>
            </a:extLst>
          </p:cNvPr>
          <p:cNvSpPr txBox="1"/>
          <p:nvPr/>
        </p:nvSpPr>
        <p:spPr>
          <a:xfrm>
            <a:off x="102440" y="3505139"/>
            <a:ext cx="23922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000" b="1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INISSIAT PEQQISSUT</a:t>
            </a:r>
          </a:p>
        </p:txBody>
      </p:sp>
      <p:sp>
        <p:nvSpPr>
          <p:cNvPr id="20" name="Tekstfelt 19">
            <a:extLst>
              <a:ext uri="{FF2B5EF4-FFF2-40B4-BE49-F238E27FC236}">
                <a16:creationId xmlns:a16="http://schemas.microsoft.com/office/drawing/2014/main" id="{52BE573B-F693-6043-9CEA-9AC2C5B0AEF8}"/>
              </a:ext>
            </a:extLst>
          </p:cNvPr>
          <p:cNvSpPr txBox="1"/>
          <p:nvPr/>
        </p:nvSpPr>
        <p:spPr>
          <a:xfrm>
            <a:off x="3985360" y="5063996"/>
            <a:ext cx="51925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000" b="1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ILLOQARFIIT NUNAQARFIIT SAVAATEQARFIILLU </a:t>
            </a:r>
          </a:p>
          <a:p>
            <a:r>
              <a:rPr lang="da-DK" sz="2000" b="1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AKUNNERMINNI SULEQATIGIITTUT</a:t>
            </a:r>
          </a:p>
        </p:txBody>
      </p:sp>
      <p:sp>
        <p:nvSpPr>
          <p:cNvPr id="21" name="Tekstfelt 20">
            <a:extLst>
              <a:ext uri="{FF2B5EF4-FFF2-40B4-BE49-F238E27FC236}">
                <a16:creationId xmlns:a16="http://schemas.microsoft.com/office/drawing/2014/main" id="{E1C299F1-F33C-1D44-9364-72AF5E39ECA1}"/>
              </a:ext>
            </a:extLst>
          </p:cNvPr>
          <p:cNvSpPr txBox="1"/>
          <p:nvPr/>
        </p:nvSpPr>
        <p:spPr>
          <a:xfrm>
            <a:off x="2805993" y="2604047"/>
            <a:ext cx="40660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000" b="1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ILINNIARTITAANIKKUT SULEQATIGIIT</a:t>
            </a:r>
          </a:p>
        </p:txBody>
      </p:sp>
      <p:sp>
        <p:nvSpPr>
          <p:cNvPr id="22" name="Tekstfelt 21">
            <a:extLst>
              <a:ext uri="{FF2B5EF4-FFF2-40B4-BE49-F238E27FC236}">
                <a16:creationId xmlns:a16="http://schemas.microsoft.com/office/drawing/2014/main" id="{8E9A0FF6-9603-DA49-96F0-E2780F1A1DB2}"/>
              </a:ext>
            </a:extLst>
          </p:cNvPr>
          <p:cNvSpPr txBox="1"/>
          <p:nvPr/>
        </p:nvSpPr>
        <p:spPr>
          <a:xfrm>
            <a:off x="3325810" y="3810631"/>
            <a:ext cx="36447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000" b="1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UKIOQ KAAJALLUGU TIMMISAR-</a:t>
            </a:r>
          </a:p>
          <a:p>
            <a:r>
              <a:rPr lang="da-DK" sz="2000" b="1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TUKKUT ATTAVEQARSINNAANEQ</a:t>
            </a:r>
          </a:p>
        </p:txBody>
      </p:sp>
      <p:sp>
        <p:nvSpPr>
          <p:cNvPr id="23" name="Tekstfelt 22">
            <a:extLst>
              <a:ext uri="{FF2B5EF4-FFF2-40B4-BE49-F238E27FC236}">
                <a16:creationId xmlns:a16="http://schemas.microsoft.com/office/drawing/2014/main" id="{CD0968D4-3330-974C-993F-F2D263410527}"/>
              </a:ext>
            </a:extLst>
          </p:cNvPr>
          <p:cNvSpPr txBox="1"/>
          <p:nvPr/>
        </p:nvSpPr>
        <p:spPr>
          <a:xfrm>
            <a:off x="7607349" y="4118083"/>
            <a:ext cx="30723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000" b="1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ILAQUTARIINNUT TULLUAR-</a:t>
            </a:r>
          </a:p>
          <a:p>
            <a:r>
              <a:rPr lang="da-DK" sz="2000" b="1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TUNIK SAMMISASSAT</a:t>
            </a:r>
          </a:p>
        </p:txBody>
      </p:sp>
      <p:sp>
        <p:nvSpPr>
          <p:cNvPr id="24" name="Tekstfelt 23">
            <a:extLst>
              <a:ext uri="{FF2B5EF4-FFF2-40B4-BE49-F238E27FC236}">
                <a16:creationId xmlns:a16="http://schemas.microsoft.com/office/drawing/2014/main" id="{688303B9-8F03-AF4D-AF56-FC3FB6D7F586}"/>
              </a:ext>
            </a:extLst>
          </p:cNvPr>
          <p:cNvSpPr txBox="1"/>
          <p:nvPr/>
        </p:nvSpPr>
        <p:spPr>
          <a:xfrm>
            <a:off x="2608133" y="1695385"/>
            <a:ext cx="32433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000" b="1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TAMATTA NALEQARTITARPUT</a:t>
            </a:r>
          </a:p>
        </p:txBody>
      </p:sp>
      <p:sp>
        <p:nvSpPr>
          <p:cNvPr id="25" name="Tekstfelt 24">
            <a:extLst>
              <a:ext uri="{FF2B5EF4-FFF2-40B4-BE49-F238E27FC236}">
                <a16:creationId xmlns:a16="http://schemas.microsoft.com/office/drawing/2014/main" id="{8BBEBC6C-6D2D-624A-87D4-DBCC9357B3A0}"/>
              </a:ext>
            </a:extLst>
          </p:cNvPr>
          <p:cNvSpPr txBox="1"/>
          <p:nvPr/>
        </p:nvSpPr>
        <p:spPr>
          <a:xfrm>
            <a:off x="7191023" y="2476643"/>
            <a:ext cx="24513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000" b="1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AKIT</a:t>
            </a:r>
          </a:p>
          <a:p>
            <a:r>
              <a:rPr lang="da-DK" sz="2000" b="1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UNAMMILLERFIUSUT</a:t>
            </a:r>
          </a:p>
        </p:txBody>
      </p:sp>
      <p:sp>
        <p:nvSpPr>
          <p:cNvPr id="2" name="Pladsholder til slidenummer 1">
            <a:extLst>
              <a:ext uri="{FF2B5EF4-FFF2-40B4-BE49-F238E27FC236}">
                <a16:creationId xmlns:a16="http://schemas.microsoft.com/office/drawing/2014/main" id="{B00CF90C-8711-E040-A6E3-B6045F935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9806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 animBg="1"/>
      <p:bldP spid="14" grpId="0"/>
      <p:bldP spid="15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Pladsholder til indhold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25937413"/>
              </p:ext>
            </p:extLst>
          </p:nvPr>
        </p:nvGraphicFramePr>
        <p:xfrm>
          <a:off x="677863" y="2160588"/>
          <a:ext cx="8596314" cy="46326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2719">
                  <a:extLst>
                    <a:ext uri="{9D8B030D-6E8A-4147-A177-3AD203B41FA5}">
                      <a16:colId xmlns:a16="http://schemas.microsoft.com/office/drawing/2014/main" val="2157623626"/>
                    </a:ext>
                  </a:extLst>
                </a:gridCol>
                <a:gridCol w="1432719">
                  <a:extLst>
                    <a:ext uri="{9D8B030D-6E8A-4147-A177-3AD203B41FA5}">
                      <a16:colId xmlns:a16="http://schemas.microsoft.com/office/drawing/2014/main" val="256636470"/>
                    </a:ext>
                  </a:extLst>
                </a:gridCol>
                <a:gridCol w="1432719">
                  <a:extLst>
                    <a:ext uri="{9D8B030D-6E8A-4147-A177-3AD203B41FA5}">
                      <a16:colId xmlns:a16="http://schemas.microsoft.com/office/drawing/2014/main" val="825938021"/>
                    </a:ext>
                  </a:extLst>
                </a:gridCol>
                <a:gridCol w="1432719">
                  <a:extLst>
                    <a:ext uri="{9D8B030D-6E8A-4147-A177-3AD203B41FA5}">
                      <a16:colId xmlns:a16="http://schemas.microsoft.com/office/drawing/2014/main" val="185225872"/>
                    </a:ext>
                  </a:extLst>
                </a:gridCol>
                <a:gridCol w="1432719">
                  <a:extLst>
                    <a:ext uri="{9D8B030D-6E8A-4147-A177-3AD203B41FA5}">
                      <a16:colId xmlns:a16="http://schemas.microsoft.com/office/drawing/2014/main" val="3207617573"/>
                    </a:ext>
                  </a:extLst>
                </a:gridCol>
                <a:gridCol w="1432719">
                  <a:extLst>
                    <a:ext uri="{9D8B030D-6E8A-4147-A177-3AD203B41FA5}">
                      <a16:colId xmlns:a16="http://schemas.microsoft.com/office/drawing/2014/main" val="2912975500"/>
                    </a:ext>
                  </a:extLst>
                </a:gridCol>
              </a:tblGrid>
              <a:tr h="725359"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SUKAQ</a:t>
                      </a:r>
                      <a:r>
                        <a:rPr lang="da-DK" baseline="0" dirty="0"/>
                        <a:t> 1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SUKAQ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SUKAQ 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SUKAQ 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SUKAQ  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1800175"/>
                  </a:ext>
                </a:extLst>
              </a:tr>
              <a:tr h="742725"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000" dirty="0" err="1"/>
                        <a:t>Inissiat</a:t>
                      </a:r>
                      <a:r>
                        <a:rPr lang="da-DK" sz="1000" dirty="0"/>
                        <a:t> </a:t>
                      </a:r>
                      <a:r>
                        <a:rPr lang="da-DK" sz="1000" dirty="0" err="1"/>
                        <a:t>nunap</a:t>
                      </a:r>
                      <a:r>
                        <a:rPr lang="da-DK" sz="1000" dirty="0"/>
                        <a:t> </a:t>
                      </a:r>
                      <a:r>
                        <a:rPr lang="da-DK" sz="1000" dirty="0" err="1"/>
                        <a:t>atortulersugaanera</a:t>
                      </a:r>
                      <a:r>
                        <a:rPr lang="da-DK" sz="1000" dirty="0"/>
                        <a:t>, </a:t>
                      </a:r>
                      <a:r>
                        <a:rPr lang="da-DK" sz="1000" dirty="0" err="1"/>
                        <a:t>namminersortut</a:t>
                      </a:r>
                      <a:r>
                        <a:rPr lang="da-DK" sz="1000" dirty="0"/>
                        <a:t> </a:t>
                      </a:r>
                      <a:r>
                        <a:rPr lang="da-DK" sz="1000" dirty="0" err="1"/>
                        <a:t>pisortallu</a:t>
                      </a:r>
                      <a:endParaRPr lang="da-DK" sz="1000" dirty="0"/>
                    </a:p>
                    <a:p>
                      <a:endParaRPr lang="da-DK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000" dirty="0" err="1"/>
                        <a:t>Atuarfik</a:t>
                      </a:r>
                      <a:r>
                        <a:rPr lang="da-DK" sz="1000" dirty="0"/>
                        <a:t> </a:t>
                      </a:r>
                      <a:r>
                        <a:rPr lang="da-DK" sz="1000" dirty="0" err="1"/>
                        <a:t>atuartitsineq</a:t>
                      </a:r>
                      <a:r>
                        <a:rPr lang="da-DK" sz="1000" baseline="0" dirty="0"/>
                        <a:t>.</a:t>
                      </a:r>
                    </a:p>
                    <a:p>
                      <a:r>
                        <a:rPr lang="da-DK" sz="1000" baseline="0" dirty="0"/>
                        <a:t>Campus, </a:t>
                      </a:r>
                      <a:r>
                        <a:rPr lang="da-DK" sz="1000" baseline="0" dirty="0" err="1"/>
                        <a:t>meeqqat</a:t>
                      </a:r>
                      <a:r>
                        <a:rPr lang="da-DK" sz="1000" baseline="0" dirty="0"/>
                        <a:t> </a:t>
                      </a:r>
                      <a:r>
                        <a:rPr lang="da-DK" sz="1000" baseline="0" dirty="0" err="1"/>
                        <a:t>atuarfiat</a:t>
                      </a:r>
                      <a:r>
                        <a:rPr lang="da-DK" sz="1000" baseline="0" dirty="0"/>
                        <a:t>, </a:t>
                      </a:r>
                      <a:r>
                        <a:rPr lang="da-DK" sz="1000" baseline="0" dirty="0" err="1"/>
                        <a:t>paaqqinniffiit</a:t>
                      </a:r>
                      <a:endParaRPr lang="da-DK" sz="1000" dirty="0"/>
                    </a:p>
                    <a:p>
                      <a:endParaRPr lang="da-DK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000" dirty="0" err="1"/>
                        <a:t>Takornariaqarneq</a:t>
                      </a:r>
                      <a:r>
                        <a:rPr lang="da-DK" sz="1000" dirty="0"/>
                        <a:t>,</a:t>
                      </a:r>
                      <a:r>
                        <a:rPr lang="da-DK" sz="1000" baseline="0" dirty="0"/>
                        <a:t> UNESCO, </a:t>
                      </a:r>
                      <a:r>
                        <a:rPr lang="da-DK" sz="1000" baseline="0" dirty="0" err="1"/>
                        <a:t>Kulturi</a:t>
                      </a:r>
                      <a:r>
                        <a:rPr lang="da-DK" sz="1000" baseline="0" dirty="0"/>
                        <a:t> </a:t>
                      </a:r>
                      <a:r>
                        <a:rPr lang="da-DK" sz="1000" baseline="0" dirty="0" err="1"/>
                        <a:t>sunngiffik</a:t>
                      </a:r>
                      <a:endParaRPr lang="da-DK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000" dirty="0" err="1"/>
                        <a:t>Aalisaarneq</a:t>
                      </a:r>
                      <a:r>
                        <a:rPr lang="da-DK" sz="1000" dirty="0"/>
                        <a:t>, </a:t>
                      </a:r>
                      <a:r>
                        <a:rPr lang="da-DK" sz="1000" baseline="0" dirty="0" err="1"/>
                        <a:t>piniarneq</a:t>
                      </a:r>
                      <a:r>
                        <a:rPr lang="da-DK" sz="1000" baseline="0" dirty="0"/>
                        <a:t>, </a:t>
                      </a:r>
                      <a:r>
                        <a:rPr lang="da-DK" sz="1000" baseline="0" dirty="0" err="1"/>
                        <a:t>nunalerineq</a:t>
                      </a:r>
                      <a:r>
                        <a:rPr lang="da-DK" sz="1000" baseline="0" dirty="0"/>
                        <a:t>, </a:t>
                      </a:r>
                      <a:r>
                        <a:rPr lang="da-DK" sz="1000" baseline="0" dirty="0" err="1"/>
                        <a:t>inuussutissaleri-nermik</a:t>
                      </a:r>
                      <a:r>
                        <a:rPr lang="da-DK" sz="1000" baseline="0" dirty="0"/>
                        <a:t> </a:t>
                      </a:r>
                      <a:r>
                        <a:rPr lang="da-DK" sz="1000" baseline="0" dirty="0" err="1"/>
                        <a:t>tunisassiorneq</a:t>
                      </a:r>
                      <a:endParaRPr lang="da-DK" sz="1000" baseline="0" dirty="0"/>
                    </a:p>
                    <a:p>
                      <a:endParaRPr lang="da-DK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000" dirty="0" err="1"/>
                        <a:t>Aatsitassarsiorneq</a:t>
                      </a:r>
                      <a:r>
                        <a:rPr lang="da-DK" sz="1000" dirty="0"/>
                        <a:t>,</a:t>
                      </a:r>
                      <a:r>
                        <a:rPr lang="da-DK" sz="1000" baseline="0" dirty="0"/>
                        <a:t> </a:t>
                      </a:r>
                      <a:r>
                        <a:rPr lang="da-DK" sz="1000" baseline="0" dirty="0" err="1"/>
                        <a:t>tunisassiorneq</a:t>
                      </a:r>
                      <a:r>
                        <a:rPr lang="da-DK" sz="1000" baseline="0" dirty="0"/>
                        <a:t>, </a:t>
                      </a:r>
                      <a:r>
                        <a:rPr lang="da-DK" sz="1000" baseline="0" dirty="0" err="1"/>
                        <a:t>atortussarsiornermut</a:t>
                      </a:r>
                      <a:r>
                        <a:rPr lang="da-DK" sz="1000" baseline="0" dirty="0"/>
                        <a:t> (Industri) </a:t>
                      </a:r>
                      <a:r>
                        <a:rPr lang="da-DK" sz="1000" baseline="0" dirty="0" err="1"/>
                        <a:t>sullissineq</a:t>
                      </a:r>
                      <a:endParaRPr lang="da-DK" sz="1000" baseline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3377057"/>
                  </a:ext>
                </a:extLst>
              </a:tr>
              <a:tr h="725359">
                <a:tc>
                  <a:txBody>
                    <a:bodyPr/>
                    <a:lstStyle/>
                    <a:p>
                      <a:r>
                        <a:rPr lang="da-DK" dirty="0" err="1"/>
                        <a:t>Ukioq</a:t>
                      </a:r>
                      <a:r>
                        <a:rPr lang="da-DK" dirty="0"/>
                        <a:t>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5909228"/>
                  </a:ext>
                </a:extLst>
              </a:tr>
              <a:tr h="725359">
                <a:tc>
                  <a:txBody>
                    <a:bodyPr/>
                    <a:lstStyle/>
                    <a:p>
                      <a:r>
                        <a:rPr lang="da-DK" dirty="0" err="1"/>
                        <a:t>Ukioq</a:t>
                      </a:r>
                      <a:r>
                        <a:rPr lang="da-DK" dirty="0"/>
                        <a:t> 1-3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129069"/>
                  </a:ext>
                </a:extLst>
              </a:tr>
              <a:tr h="725359">
                <a:tc>
                  <a:txBody>
                    <a:bodyPr/>
                    <a:lstStyle/>
                    <a:p>
                      <a:r>
                        <a:rPr lang="da-DK" dirty="0" err="1"/>
                        <a:t>Ukioq</a:t>
                      </a:r>
                      <a:r>
                        <a:rPr lang="da-DK" dirty="0"/>
                        <a:t> 3-5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799490"/>
                  </a:ext>
                </a:extLst>
              </a:tr>
              <a:tr h="725359">
                <a:tc>
                  <a:txBody>
                    <a:bodyPr/>
                    <a:lstStyle/>
                    <a:p>
                      <a:r>
                        <a:rPr lang="da-DK" dirty="0" err="1"/>
                        <a:t>Ukioq</a:t>
                      </a:r>
                      <a:r>
                        <a:rPr lang="da-DK" dirty="0"/>
                        <a:t> 5-10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8097425"/>
                  </a:ext>
                </a:extLst>
              </a:tr>
            </a:tbl>
          </a:graphicData>
        </a:graphic>
      </p:graphicFrame>
      <p:pic>
        <p:nvPicPr>
          <p:cNvPr id="4" name="Billede 3">
            <a:extLst>
              <a:ext uri="{FF2B5EF4-FFF2-40B4-BE49-F238E27FC236}">
                <a16:creationId xmlns:a16="http://schemas.microsoft.com/office/drawing/2014/main" id="{3BC42D56-DE24-5449-8805-5E52DDFE48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9835" y="5111885"/>
            <a:ext cx="2581463" cy="1638912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FB77CDCF-B7CF-4447-AE30-325C276FC44A}"/>
              </a:ext>
            </a:extLst>
          </p:cNvPr>
          <p:cNvSpPr txBox="1">
            <a:spLocks/>
          </p:cNvSpPr>
          <p:nvPr/>
        </p:nvSpPr>
        <p:spPr>
          <a:xfrm>
            <a:off x="0" y="537880"/>
            <a:ext cx="9439835" cy="10581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sz="3600" b="1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ILIUUSISSANIK TIGOORAANEQ</a:t>
            </a:r>
          </a:p>
        </p:txBody>
      </p:sp>
      <p:sp>
        <p:nvSpPr>
          <p:cNvPr id="8" name="Pladsholder til indhold 2">
            <a:extLst>
              <a:ext uri="{FF2B5EF4-FFF2-40B4-BE49-F238E27FC236}">
                <a16:creationId xmlns:a16="http://schemas.microsoft.com/office/drawing/2014/main" id="{6ED8E8ED-9867-3548-A99F-70F7B57F6138}"/>
              </a:ext>
            </a:extLst>
          </p:cNvPr>
          <p:cNvSpPr txBox="1">
            <a:spLocks/>
          </p:cNvSpPr>
          <p:nvPr/>
        </p:nvSpPr>
        <p:spPr>
          <a:xfrm>
            <a:off x="1114719" y="1247420"/>
            <a:ext cx="8596668" cy="8645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2000" b="1" dirty="0">
                <a:latin typeface="Franklin Gothic Book" panose="020B0503020102020204" pitchFamily="34" charset="0"/>
              </a:rPr>
              <a:t>SINNATTUKKAVUT QANOQ PIVUSUNNGORTISSAVAGUT, SUKANUT NALEQQIULLUGIT?</a:t>
            </a:r>
          </a:p>
          <a:p>
            <a:pPr>
              <a:buFont typeface="+mj-lt"/>
              <a:buAutoNum type="arabicPeriod"/>
            </a:pPr>
            <a:endParaRPr lang="da-DK" sz="2000" b="1" dirty="0">
              <a:latin typeface="Franklin Gothic Book" panose="020B0503020102020204" pitchFamily="34" charset="0"/>
            </a:endParaRPr>
          </a:p>
        </p:txBody>
      </p:sp>
      <p:sp>
        <p:nvSpPr>
          <p:cNvPr id="2" name="Pladsholder til slidenummer 1">
            <a:extLst>
              <a:ext uri="{FF2B5EF4-FFF2-40B4-BE49-F238E27FC236}">
                <a16:creationId xmlns:a16="http://schemas.microsoft.com/office/drawing/2014/main" id="{A185F3FB-5890-6D4A-9B71-25FE937F4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48483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kstfelt 13">
            <a:extLst>
              <a:ext uri="{FF2B5EF4-FFF2-40B4-BE49-F238E27FC236}">
                <a16:creationId xmlns:a16="http://schemas.microsoft.com/office/drawing/2014/main" id="{2E37E46B-58BE-D840-8878-72F86D2928CC}"/>
              </a:ext>
            </a:extLst>
          </p:cNvPr>
          <p:cNvSpPr txBox="1"/>
          <p:nvPr/>
        </p:nvSpPr>
        <p:spPr>
          <a:xfrm>
            <a:off x="791317" y="1300767"/>
            <a:ext cx="87971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Inuussutissarsiornermut</a:t>
            </a:r>
            <a:r>
              <a:rPr lang="da-DK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Siunnersuisoqatigiit</a:t>
            </a:r>
            <a:r>
              <a:rPr lang="da-DK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massakkoqqissaaq</a:t>
            </a:r>
            <a:r>
              <a:rPr lang="da-DK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sammisassanut</a:t>
            </a:r>
            <a:r>
              <a:rPr lang="da-DK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pingaarutilinnut</a:t>
            </a:r>
            <a:r>
              <a:rPr lang="da-DK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arfiniliusunut</a:t>
            </a:r>
            <a:r>
              <a:rPr lang="da-DK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immikkut</a:t>
            </a:r>
            <a:r>
              <a:rPr lang="da-DK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ukkatarisaqarpoq</a:t>
            </a:r>
            <a:r>
              <a:rPr lang="da-DK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, </a:t>
            </a:r>
            <a:r>
              <a:rPr lang="da-DK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taakkualu</a:t>
            </a:r>
            <a:r>
              <a:rPr lang="da-DK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sukanut</a:t>
            </a:r>
            <a:r>
              <a:rPr lang="da-DK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ataqatigiipput</a:t>
            </a:r>
            <a:r>
              <a:rPr lang="da-DK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.</a:t>
            </a:r>
          </a:p>
          <a:p>
            <a:endParaRPr lang="da-DK" sz="2000" b="1" dirty="0">
              <a:solidFill>
                <a:schemeClr val="tx1">
                  <a:lumMod val="75000"/>
                  <a:lumOff val="25000"/>
                </a:schemeClr>
              </a:solidFill>
              <a:latin typeface="Franklin Gothic Book" panose="020B0503020102020204" pitchFamily="34" charset="0"/>
            </a:endParaRPr>
          </a:p>
          <a:p>
            <a:r>
              <a:rPr lang="da-DK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Tamatumani</a:t>
            </a:r>
            <a:r>
              <a:rPr lang="da-DK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kissaatigineqarpoq</a:t>
            </a:r>
            <a:r>
              <a:rPr lang="da-DK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 Naalakkersuisut </a:t>
            </a:r>
            <a:r>
              <a:rPr lang="da-DK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nassuiaateqassasut</a:t>
            </a:r>
            <a:r>
              <a:rPr lang="da-DK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imaluunniit</a:t>
            </a:r>
            <a:endParaRPr lang="da-DK" sz="2000" b="1" dirty="0">
              <a:solidFill>
                <a:schemeClr val="tx1">
                  <a:lumMod val="75000"/>
                  <a:lumOff val="25000"/>
                </a:schemeClr>
              </a:solidFill>
              <a:latin typeface="Franklin Gothic Book" panose="020B0503020102020204" pitchFamily="34" charset="0"/>
            </a:endParaRPr>
          </a:p>
          <a:p>
            <a:r>
              <a:rPr lang="da-DK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pineqartut</a:t>
            </a:r>
            <a:r>
              <a:rPr lang="da-DK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pillugit</a:t>
            </a:r>
            <a:r>
              <a:rPr lang="da-DK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aalajangersagaqassasut</a:t>
            </a:r>
            <a:r>
              <a:rPr lang="da-DK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, </a:t>
            </a:r>
            <a:r>
              <a:rPr lang="da-DK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sukkanerpaamik</a:t>
            </a:r>
            <a:r>
              <a:rPr lang="da-DK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aallartinnissarput</a:t>
            </a:r>
            <a:r>
              <a:rPr lang="da-DK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 – </a:t>
            </a:r>
            <a:r>
              <a:rPr lang="da-DK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tassalu</a:t>
            </a:r>
            <a:r>
              <a:rPr lang="da-DK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massakkut</a:t>
            </a:r>
            <a:r>
              <a:rPr lang="da-DK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anguniarlugu</a:t>
            </a:r>
            <a:endParaRPr lang="da-DK" sz="2000" b="1" dirty="0">
              <a:solidFill>
                <a:schemeClr val="tx1">
                  <a:lumMod val="75000"/>
                  <a:lumOff val="25000"/>
                </a:schemeClr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4B111009-9379-234C-860A-CBF580E7D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3663" y="6381869"/>
            <a:ext cx="1596292" cy="404614"/>
          </a:xfrm>
        </p:spPr>
        <p:txBody>
          <a:bodyPr/>
          <a:lstStyle/>
          <a:p>
            <a:pPr algn="l"/>
            <a:fld id="{4FAB73BC-B049-4115-A692-8D63A059BFB8}" type="slidenum">
              <a:rPr lang="en-US" smtClean="0"/>
              <a:pPr algn="l"/>
              <a:t>15</a:t>
            </a:fld>
            <a:endParaRPr lang="en-US" dirty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5A64D949-487B-B245-8A10-A9EA692F22B8}"/>
              </a:ext>
            </a:extLst>
          </p:cNvPr>
          <p:cNvSpPr txBox="1">
            <a:spLocks/>
          </p:cNvSpPr>
          <p:nvPr/>
        </p:nvSpPr>
        <p:spPr>
          <a:xfrm>
            <a:off x="0" y="537880"/>
            <a:ext cx="9439835" cy="10581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sz="3600" b="1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MASSAKKOQQINNAAQ AALLARTIPPUGUT</a:t>
            </a:r>
          </a:p>
        </p:txBody>
      </p:sp>
      <p:sp>
        <p:nvSpPr>
          <p:cNvPr id="10" name="Pladsholder til indhold 2">
            <a:extLst>
              <a:ext uri="{FF2B5EF4-FFF2-40B4-BE49-F238E27FC236}">
                <a16:creationId xmlns:a16="http://schemas.microsoft.com/office/drawing/2014/main" id="{E2305E4B-E529-8C4E-A4BB-131B07AA76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764" y="3887833"/>
            <a:ext cx="8596668" cy="2781897"/>
          </a:xfrm>
        </p:spPr>
        <p:txBody>
          <a:bodyPr>
            <a:noAutofit/>
          </a:bodyPr>
          <a:lstStyle/>
          <a:p>
            <a:pPr marL="857250" lvl="1" indent="-457200">
              <a:buFont typeface="+mj-lt"/>
              <a:buAutoNum type="arabicPeriod"/>
            </a:pPr>
            <a:r>
              <a:rPr lang="da-DK" sz="2000" b="1" dirty="0" err="1">
                <a:latin typeface="Franklin Gothic Book" panose="020B0503020102020204" pitchFamily="34" charset="0"/>
              </a:rPr>
              <a:t>Qaqortup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mittarfia</a:t>
            </a:r>
            <a:endParaRPr lang="da-DK" sz="2000" b="1" dirty="0">
              <a:latin typeface="Franklin Gothic Book" panose="020B0503020102020204" pitchFamily="34" charset="0"/>
            </a:endParaRPr>
          </a:p>
          <a:p>
            <a:pPr marL="857250" lvl="1" indent="-457200">
              <a:buFont typeface="+mj-lt"/>
              <a:buAutoNum type="arabicPeriod"/>
            </a:pPr>
            <a:r>
              <a:rPr lang="da-DK" sz="2000" b="1" dirty="0" err="1">
                <a:latin typeface="Franklin Gothic Book" panose="020B0503020102020204" pitchFamily="34" charset="0"/>
              </a:rPr>
              <a:t>Qaqortumi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mittarfissamut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tapertaasumik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nunap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atortulersugaanissaa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</a:p>
          <a:p>
            <a:pPr marL="857250" lvl="1" indent="-457200">
              <a:buFont typeface="+mj-lt"/>
              <a:buAutoNum type="arabicPeriod"/>
            </a:pPr>
            <a:r>
              <a:rPr lang="da-DK" sz="2000" b="1" dirty="0">
                <a:latin typeface="Franklin Gothic Book" panose="020B0503020102020204" pitchFamily="34" charset="0"/>
              </a:rPr>
              <a:t>Narsarsuaq</a:t>
            </a:r>
          </a:p>
          <a:p>
            <a:pPr marL="857250" lvl="1" indent="-457200">
              <a:buFont typeface="+mj-lt"/>
              <a:buAutoNum type="arabicPeriod"/>
            </a:pPr>
            <a:r>
              <a:rPr lang="da-DK" sz="2000" b="1" dirty="0" err="1">
                <a:latin typeface="Franklin Gothic Book" panose="020B0503020102020204" pitchFamily="34" charset="0"/>
              </a:rPr>
              <a:t>Aatsitassarsiorneq</a:t>
            </a:r>
            <a:endParaRPr lang="da-DK" sz="2000" b="1" dirty="0">
              <a:latin typeface="Franklin Gothic Book" panose="020B0503020102020204" pitchFamily="34" charset="0"/>
            </a:endParaRPr>
          </a:p>
          <a:p>
            <a:pPr marL="857250" lvl="1" indent="-457200">
              <a:buFont typeface="+mj-lt"/>
              <a:buAutoNum type="arabicPeriod"/>
            </a:pPr>
            <a:r>
              <a:rPr lang="da-DK" sz="2000" b="1" dirty="0" err="1">
                <a:latin typeface="Franklin Gothic Book" panose="020B0503020102020204" pitchFamily="34" charset="0"/>
              </a:rPr>
              <a:t>Aalisarnikkut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pisassat</a:t>
            </a:r>
            <a:endParaRPr lang="da-DK" sz="2000" b="1" dirty="0">
              <a:latin typeface="Franklin Gothic Book" panose="020B0503020102020204" pitchFamily="34" charset="0"/>
            </a:endParaRPr>
          </a:p>
          <a:p>
            <a:pPr marL="857250" lvl="1" indent="-457200">
              <a:buFont typeface="+mj-lt"/>
              <a:buAutoNum type="arabicPeriod"/>
            </a:pPr>
            <a:r>
              <a:rPr lang="da-DK" sz="2000" b="1" dirty="0">
                <a:latin typeface="Franklin Gothic Book" panose="020B0503020102020204" pitchFamily="34" charset="0"/>
              </a:rPr>
              <a:t>Inissat </a:t>
            </a:r>
            <a:r>
              <a:rPr lang="da-DK" sz="2000" b="1" dirty="0" err="1">
                <a:latin typeface="Franklin Gothic Book" panose="020B0503020102020204" pitchFamily="34" charset="0"/>
              </a:rPr>
              <a:t>aammalu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nunap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atortulersugaanera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</a:p>
          <a:p>
            <a:pPr marL="0" indent="0">
              <a:buNone/>
            </a:pPr>
            <a:endParaRPr lang="da-DK" sz="2000" b="1" dirty="0">
              <a:latin typeface="Franklin Gothic Book" panose="020B0503020102020204" pitchFamily="34" charset="0"/>
            </a:endParaRP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10FFA2DC-B6E6-5043-94E6-1C01215714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9835" y="5111885"/>
            <a:ext cx="2581463" cy="163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3649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AE1B0595-4DFC-044D-83B7-7E4269E805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9835" y="5111885"/>
            <a:ext cx="2581463" cy="1638912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349E5189-1836-D94E-9E41-AD859B0CDFFA}"/>
              </a:ext>
            </a:extLst>
          </p:cNvPr>
          <p:cNvSpPr txBox="1">
            <a:spLocks/>
          </p:cNvSpPr>
          <p:nvPr/>
        </p:nvSpPr>
        <p:spPr>
          <a:xfrm>
            <a:off x="0" y="537880"/>
            <a:ext cx="9439835" cy="10581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sz="3600" b="1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QAQORTUP MITTARFIA</a:t>
            </a: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ACFF62AB-ADBA-8440-AE5E-0D558848F1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5" b="2466"/>
          <a:stretch/>
        </p:blipFill>
        <p:spPr>
          <a:xfrm>
            <a:off x="1528324" y="2300294"/>
            <a:ext cx="3348317" cy="4286535"/>
          </a:xfrm>
          <a:prstGeom prst="rect">
            <a:avLst/>
          </a:prstGeo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491C4401-68E6-C14D-B911-1BD442F11E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1600" y="2300294"/>
            <a:ext cx="3157991" cy="4417370"/>
          </a:xfrm>
          <a:prstGeom prst="rect">
            <a:avLst/>
          </a:prstGeom>
        </p:spPr>
      </p:pic>
      <p:sp>
        <p:nvSpPr>
          <p:cNvPr id="7" name="Pladsholder til indhold 2">
            <a:extLst>
              <a:ext uri="{FF2B5EF4-FFF2-40B4-BE49-F238E27FC236}">
                <a16:creationId xmlns:a16="http://schemas.microsoft.com/office/drawing/2014/main" id="{C155B6C8-639E-6B4E-B487-0F2AC08841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917" y="1242131"/>
            <a:ext cx="8596668" cy="322436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a-DK" sz="2000" b="1" dirty="0">
                <a:latin typeface="Franklin Gothic Book" panose="020B0503020102020204" pitchFamily="34" charset="0"/>
              </a:rPr>
              <a:t>BORGMESTER, KIISTA P. ISAKSEN-ip, PISORTATIGOORTUMIK OQAASEQAATAA MITTARFISSAMIK SANAARTUINEQ SANAARTUGASSANUT ALLANUT ATTUUMANANI MAANI INGERLAANNAQQULLUGU</a:t>
            </a:r>
          </a:p>
        </p:txBody>
      </p:sp>
      <p:sp>
        <p:nvSpPr>
          <p:cNvPr id="2" name="Pladsholder til slidenummer 1">
            <a:extLst>
              <a:ext uri="{FF2B5EF4-FFF2-40B4-BE49-F238E27FC236}">
                <a16:creationId xmlns:a16="http://schemas.microsoft.com/office/drawing/2014/main" id="{B32D3BA6-7907-764F-9482-05C8A9B29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891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AE1B0595-4DFC-044D-83B7-7E4269E805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9835" y="5111885"/>
            <a:ext cx="2581463" cy="1638912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349E5189-1836-D94E-9E41-AD859B0CDFFA}"/>
              </a:ext>
            </a:extLst>
          </p:cNvPr>
          <p:cNvSpPr txBox="1">
            <a:spLocks/>
          </p:cNvSpPr>
          <p:nvPr/>
        </p:nvSpPr>
        <p:spPr>
          <a:xfrm>
            <a:off x="0" y="537880"/>
            <a:ext cx="9439835" cy="10581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sz="3600" b="1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QAQORTUP MITTARFIA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9E65C23E-0E71-714D-A0B0-30E716EF1426}"/>
              </a:ext>
            </a:extLst>
          </p:cNvPr>
          <p:cNvSpPr txBox="1"/>
          <p:nvPr/>
        </p:nvSpPr>
        <p:spPr>
          <a:xfrm>
            <a:off x="4719917" y="985764"/>
            <a:ext cx="4839719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b="1" i="1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&amp; TAPERTAASUMILLU NUNAP ATORTULERSUGAANISSAA</a:t>
            </a:r>
          </a:p>
          <a:p>
            <a:endParaRPr lang="da-DK" sz="3000" dirty="0">
              <a:latin typeface="Franklin Gothic Book" panose="020B0503020102020204" pitchFamily="34" charset="0"/>
            </a:endParaRPr>
          </a:p>
        </p:txBody>
      </p:sp>
      <p:sp>
        <p:nvSpPr>
          <p:cNvPr id="13" name="Pladsholder til indhold 2">
            <a:extLst>
              <a:ext uri="{FF2B5EF4-FFF2-40B4-BE49-F238E27FC236}">
                <a16:creationId xmlns:a16="http://schemas.microsoft.com/office/drawing/2014/main" id="{DA24B1D9-82C8-784B-BB59-5C842EFCFD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917" y="2360306"/>
            <a:ext cx="8596668" cy="42442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a-DK" sz="2000" b="1" dirty="0" err="1">
                <a:latin typeface="Franklin Gothic Book" panose="020B0503020102020204" pitchFamily="34" charset="0"/>
              </a:rPr>
              <a:t>Qaqortumi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mittarfissap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sanaartornissaa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mittarfinnut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allanut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marluusunut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attuumasariaqanngilaq</a:t>
            </a:r>
            <a:r>
              <a:rPr lang="da-DK" sz="2000" b="1" dirty="0">
                <a:latin typeface="Franklin Gothic Book" panose="020B0503020102020204" pitchFamily="34" charset="0"/>
              </a:rPr>
              <a:t>, </a:t>
            </a:r>
            <a:r>
              <a:rPr lang="da-DK" sz="2000" b="1" dirty="0" err="1">
                <a:latin typeface="Franklin Gothic Book" panose="020B0503020102020204" pitchFamily="34" charset="0"/>
              </a:rPr>
              <a:t>imaluunniit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utaqqisariaqanngilaa</a:t>
            </a:r>
            <a:r>
              <a:rPr lang="da-DK" sz="2000" b="1" dirty="0">
                <a:latin typeface="Franklin Gothic Book" panose="020B0503020102020204" pitchFamily="34" charset="0"/>
              </a:rPr>
              <a:t>. </a:t>
            </a:r>
            <a:r>
              <a:rPr lang="da-DK" sz="2000" b="1" dirty="0" err="1">
                <a:latin typeface="Franklin Gothic Book" panose="020B0503020102020204" pitchFamily="34" charset="0"/>
              </a:rPr>
              <a:t>Taamaammat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Qaqortumi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mittarfissaq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tunngaviusumik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isigalugu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massakkut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aallartiinnarsinnaavoq</a:t>
            </a:r>
            <a:r>
              <a:rPr lang="da-DK" sz="2000" b="1" dirty="0">
                <a:latin typeface="Franklin Gothic Book" panose="020B0503020102020204" pitchFamily="34" charset="0"/>
              </a:rPr>
              <a:t>. </a:t>
            </a:r>
          </a:p>
          <a:p>
            <a:pPr marL="0" indent="0">
              <a:buNone/>
            </a:pPr>
            <a:endParaRPr lang="da-DK" sz="2000" b="1" dirty="0">
              <a:latin typeface="Franklin Gothic Book" panose="020B0503020102020204" pitchFamily="34" charset="0"/>
            </a:endParaRPr>
          </a:p>
          <a:p>
            <a:pPr lvl="1"/>
            <a:r>
              <a:rPr lang="da-DK" sz="2000" b="1" dirty="0" err="1">
                <a:latin typeface="Franklin Gothic Book" panose="020B0503020102020204" pitchFamily="34" charset="0"/>
              </a:rPr>
              <a:t>Mittarfissap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aqqutaa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naammassiniartariaqarpoq</a:t>
            </a:r>
            <a:endParaRPr lang="da-DK" sz="2000" b="1" dirty="0">
              <a:latin typeface="Franklin Gothic Book" panose="020B0503020102020204" pitchFamily="34" charset="0"/>
            </a:endParaRPr>
          </a:p>
          <a:p>
            <a:pPr lvl="1"/>
            <a:r>
              <a:rPr lang="da-DK" sz="2000" b="1" dirty="0" err="1">
                <a:latin typeface="Franklin Gothic Book" panose="020B0503020102020204" pitchFamily="34" charset="0"/>
              </a:rPr>
              <a:t>Mittarfissaq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sanaartulertariaqarpoq</a:t>
            </a:r>
            <a:endParaRPr lang="da-DK" sz="2000" b="1" dirty="0">
              <a:latin typeface="Franklin Gothic Book" panose="020B0503020102020204" pitchFamily="34" charset="0"/>
            </a:endParaRPr>
          </a:p>
          <a:p>
            <a:pPr lvl="1"/>
            <a:r>
              <a:rPr lang="da-DK" sz="2000" b="1" dirty="0" err="1">
                <a:latin typeface="Franklin Gothic Book" panose="020B0503020102020204" pitchFamily="34" charset="0"/>
              </a:rPr>
              <a:t>Nunap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atortulersugaanissaa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Nuupilummut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aqqusiornikkut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taperneqassaaq</a:t>
            </a:r>
            <a:endParaRPr lang="da-DK" sz="2000" b="1" dirty="0">
              <a:latin typeface="Franklin Gothic Book" panose="020B0503020102020204" pitchFamily="34" charset="0"/>
            </a:endParaRPr>
          </a:p>
          <a:p>
            <a:pPr lvl="1"/>
            <a:r>
              <a:rPr lang="da-DK" sz="2000" b="1" dirty="0" err="1">
                <a:latin typeface="Franklin Gothic Book" panose="020B0503020102020204" pitchFamily="34" charset="0"/>
              </a:rPr>
              <a:t>Nuupilummi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talittarfiliortoqassaaq</a:t>
            </a:r>
            <a:endParaRPr lang="da-DK" sz="2000" b="1" dirty="0">
              <a:latin typeface="Franklin Gothic Book" panose="020B0503020102020204" pitchFamily="34" charset="0"/>
            </a:endParaRPr>
          </a:p>
          <a:p>
            <a:pPr marL="457200" lvl="1" indent="0">
              <a:buNone/>
            </a:pPr>
            <a:endParaRPr lang="da-DK" sz="2000" b="1" dirty="0">
              <a:latin typeface="Franklin Gothic Book" panose="020B0503020102020204" pitchFamily="34" charset="0"/>
            </a:endParaRPr>
          </a:p>
        </p:txBody>
      </p:sp>
      <p:sp>
        <p:nvSpPr>
          <p:cNvPr id="2" name="Pladsholder til slidenummer 1">
            <a:extLst>
              <a:ext uri="{FF2B5EF4-FFF2-40B4-BE49-F238E27FC236}">
                <a16:creationId xmlns:a16="http://schemas.microsoft.com/office/drawing/2014/main" id="{4BCDAAA4-171D-AF4B-A3C2-C7F0CD4A5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53528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1A660497-FE8B-774C-8706-FA8447C12A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9835" y="5111885"/>
            <a:ext cx="2581463" cy="1638912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1A2D9A87-7A2E-3049-8B92-A04AE68311C2}"/>
              </a:ext>
            </a:extLst>
          </p:cNvPr>
          <p:cNvSpPr txBox="1">
            <a:spLocks/>
          </p:cNvSpPr>
          <p:nvPr/>
        </p:nvSpPr>
        <p:spPr>
          <a:xfrm>
            <a:off x="0" y="537880"/>
            <a:ext cx="9439835" cy="10581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sz="3600" b="1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NARSARSUAQ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92087F1C-3BDA-4341-B6D8-64AF46DA9DE5}"/>
              </a:ext>
            </a:extLst>
          </p:cNvPr>
          <p:cNvSpPr txBox="1"/>
          <p:nvPr/>
        </p:nvSpPr>
        <p:spPr>
          <a:xfrm>
            <a:off x="4719917" y="985764"/>
            <a:ext cx="48397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b="1" i="1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SULEQATIGIISSITAQ &amp; INUUSSUTISSARSIORNERMUT SIUNNERSUISOQATIGIIT</a:t>
            </a:r>
          </a:p>
          <a:p>
            <a:endParaRPr lang="da-DK" sz="1600" dirty="0">
              <a:latin typeface="Franklin Gothic Book" panose="020B0503020102020204" pitchFamily="34" charset="0"/>
            </a:endParaRPr>
          </a:p>
        </p:txBody>
      </p:sp>
      <p:sp>
        <p:nvSpPr>
          <p:cNvPr id="11" name="Pladsholder til indhold 2">
            <a:extLst>
              <a:ext uri="{FF2B5EF4-FFF2-40B4-BE49-F238E27FC236}">
                <a16:creationId xmlns:a16="http://schemas.microsoft.com/office/drawing/2014/main" id="{AC009336-323F-5548-A552-7218EC3CF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0251" y="1723234"/>
            <a:ext cx="8596668" cy="481273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a-DK" sz="2000" b="1" dirty="0" err="1">
                <a:latin typeface="Franklin Gothic Book" panose="020B0503020102020204" pitchFamily="34" charset="0"/>
              </a:rPr>
              <a:t>Inuttalersuinissaq</a:t>
            </a:r>
            <a:r>
              <a:rPr lang="da-DK" sz="2000" b="1" dirty="0">
                <a:latin typeface="Franklin Gothic Book" panose="020B0503020102020204" pitchFamily="34" charset="0"/>
              </a:rPr>
              <a:t> &amp; </a:t>
            </a:r>
            <a:r>
              <a:rPr lang="da-DK" sz="2000" b="1" dirty="0" err="1">
                <a:latin typeface="Franklin Gothic Book" panose="020B0503020102020204" pitchFamily="34" charset="0"/>
              </a:rPr>
              <a:t>suleqatigiinnermut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periarfissat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Narsarsuarmi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suleqatigiissitap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aammalu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Innuussutissarsiornermut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Siunnersuisoqatigiit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akunnerminni</a:t>
            </a:r>
            <a:endParaRPr lang="da-DK" sz="2000" b="1" dirty="0">
              <a:latin typeface="Franklin Gothic Book" panose="020B0503020102020204" pitchFamily="34" charset="0"/>
            </a:endParaRPr>
          </a:p>
          <a:p>
            <a:pPr marL="0" indent="0">
              <a:buNone/>
            </a:pPr>
            <a:endParaRPr lang="da-DK" sz="2000" b="1" dirty="0">
              <a:latin typeface="Franklin Gothic Book" panose="020B0503020102020204" pitchFamily="34" charset="0"/>
            </a:endParaRPr>
          </a:p>
          <a:p>
            <a:pPr marL="0" indent="0">
              <a:buNone/>
            </a:pPr>
            <a:r>
              <a:rPr lang="da-DK" b="1" dirty="0">
                <a:latin typeface="Franklin Gothic Book" panose="020B0503020102020204" pitchFamily="34" charset="0"/>
              </a:rPr>
              <a:t>Narsarsuaq </a:t>
            </a:r>
            <a:r>
              <a:rPr lang="da-DK" b="1" dirty="0" err="1">
                <a:latin typeface="Franklin Gothic Book" panose="020B0503020102020204" pitchFamily="34" charset="0"/>
              </a:rPr>
              <a:t>pillugu</a:t>
            </a:r>
            <a:r>
              <a:rPr lang="da-DK" b="1" dirty="0">
                <a:latin typeface="Franklin Gothic Book" panose="020B0503020102020204" pitchFamily="34" charset="0"/>
              </a:rPr>
              <a:t> </a:t>
            </a:r>
            <a:r>
              <a:rPr lang="da-DK" b="1" dirty="0" err="1">
                <a:latin typeface="Franklin Gothic Book" panose="020B0503020102020204" pitchFamily="34" charset="0"/>
              </a:rPr>
              <a:t>suliassaasussanik</a:t>
            </a:r>
            <a:r>
              <a:rPr lang="da-DK" b="1" dirty="0">
                <a:latin typeface="Franklin Gothic Book" panose="020B0503020102020204" pitchFamily="34" charset="0"/>
              </a:rPr>
              <a:t> </a:t>
            </a:r>
            <a:r>
              <a:rPr lang="da-DK" b="1" dirty="0" err="1">
                <a:latin typeface="Franklin Gothic Book" panose="020B0503020102020204" pitchFamily="34" charset="0"/>
              </a:rPr>
              <a:t>missisuinermi</a:t>
            </a:r>
            <a:r>
              <a:rPr lang="da-DK" b="1" dirty="0">
                <a:latin typeface="Franklin Gothic Book" panose="020B0503020102020204" pitchFamily="34" charset="0"/>
              </a:rPr>
              <a:t> </a:t>
            </a:r>
            <a:r>
              <a:rPr lang="da-DK" b="1" dirty="0" err="1">
                <a:latin typeface="Franklin Gothic Book" panose="020B0503020102020204" pitchFamily="34" charset="0"/>
              </a:rPr>
              <a:t>suleqatigiissitap</a:t>
            </a:r>
            <a:r>
              <a:rPr lang="da-DK" b="1" dirty="0">
                <a:latin typeface="Franklin Gothic Book" panose="020B0503020102020204" pitchFamily="34" charset="0"/>
              </a:rPr>
              <a:t> </a:t>
            </a:r>
            <a:r>
              <a:rPr lang="da-DK" b="1" dirty="0" err="1">
                <a:latin typeface="Franklin Gothic Book" panose="020B0503020102020204" pitchFamily="34" charset="0"/>
              </a:rPr>
              <a:t>sulinermini</a:t>
            </a:r>
            <a:r>
              <a:rPr lang="da-DK" b="1" dirty="0">
                <a:latin typeface="Franklin Gothic Book" panose="020B0503020102020204" pitchFamily="34" charset="0"/>
              </a:rPr>
              <a:t> </a:t>
            </a:r>
            <a:r>
              <a:rPr lang="da-DK" b="1" dirty="0" err="1">
                <a:latin typeface="Franklin Gothic Book" panose="020B0503020102020204" pitchFamily="34" charset="0"/>
              </a:rPr>
              <a:t>aalajangersimavaa</a:t>
            </a:r>
            <a:r>
              <a:rPr lang="da-DK" b="1" dirty="0">
                <a:latin typeface="Franklin Gothic Book" panose="020B0503020102020204" pitchFamily="34" charset="0"/>
              </a:rPr>
              <a:t>:</a:t>
            </a:r>
          </a:p>
          <a:p>
            <a:pPr marL="0" indent="0">
              <a:buNone/>
            </a:pPr>
            <a:r>
              <a:rPr lang="da-DK" sz="1600" b="1" dirty="0">
                <a:latin typeface="Franklin Gothic Book" panose="020B0503020102020204" pitchFamily="34" charset="0"/>
              </a:rPr>
              <a:t>	</a:t>
            </a:r>
            <a:r>
              <a:rPr lang="da-DK" sz="1600" b="1" i="1" dirty="0">
                <a:latin typeface="Franklin Gothic Book" panose="020B0503020102020204" pitchFamily="34" charset="0"/>
              </a:rPr>
              <a:t>”Kommune Kujalleq </a:t>
            </a:r>
            <a:r>
              <a:rPr lang="da-DK" sz="1600" b="1" i="1" dirty="0" err="1">
                <a:latin typeface="Franklin Gothic Book" panose="020B0503020102020204" pitchFamily="34" charset="0"/>
              </a:rPr>
              <a:t>soqutigisaqaqatigiit</a:t>
            </a:r>
            <a:r>
              <a:rPr lang="da-DK" sz="1600" b="1" i="1" dirty="0">
                <a:latin typeface="Franklin Gothic Book" panose="020B0503020102020204" pitchFamily="34" charset="0"/>
              </a:rPr>
              <a:t> </a:t>
            </a:r>
            <a:r>
              <a:rPr lang="da-DK" sz="1600" b="1" i="1" dirty="0" err="1">
                <a:latin typeface="Franklin Gothic Book" panose="020B0503020102020204" pitchFamily="34" charset="0"/>
              </a:rPr>
              <a:t>suleqatigalugit</a:t>
            </a:r>
            <a:r>
              <a:rPr lang="da-DK" sz="1600" b="1" i="1" dirty="0">
                <a:latin typeface="Franklin Gothic Book" panose="020B0503020102020204" pitchFamily="34" charset="0"/>
              </a:rPr>
              <a:t> </a:t>
            </a:r>
            <a:r>
              <a:rPr lang="da-DK" sz="1600" b="1" i="1" dirty="0" err="1">
                <a:latin typeface="Franklin Gothic Book" panose="020B0503020102020204" pitchFamily="34" charset="0"/>
              </a:rPr>
              <a:t>Narsarsuarmilu</a:t>
            </a:r>
            <a:r>
              <a:rPr lang="da-DK" sz="1600" b="1" i="1" dirty="0">
                <a:latin typeface="Franklin Gothic Book" panose="020B0503020102020204" pitchFamily="34" charset="0"/>
              </a:rPr>
              <a:t> 	</a:t>
            </a:r>
            <a:r>
              <a:rPr lang="da-DK" sz="1600" b="1" i="1" dirty="0" err="1">
                <a:latin typeface="Franklin Gothic Book" panose="020B0503020102020204" pitchFamily="34" charset="0"/>
              </a:rPr>
              <a:t>inuussutissarsiornikkut</a:t>
            </a:r>
            <a:r>
              <a:rPr lang="da-DK" sz="1600" b="1" i="1" dirty="0">
                <a:latin typeface="Franklin Gothic Book" panose="020B0503020102020204" pitchFamily="34" charset="0"/>
              </a:rPr>
              <a:t> </a:t>
            </a:r>
            <a:r>
              <a:rPr lang="da-DK" sz="1600" b="1" i="1" dirty="0" err="1">
                <a:latin typeface="Franklin Gothic Book" panose="020B0503020102020204" pitchFamily="34" charset="0"/>
              </a:rPr>
              <a:t>suliallit</a:t>
            </a:r>
            <a:r>
              <a:rPr lang="da-DK" sz="1600" b="1" i="1" dirty="0">
                <a:latin typeface="Franklin Gothic Book" panose="020B0503020102020204" pitchFamily="34" charset="0"/>
              </a:rPr>
              <a:t> </a:t>
            </a:r>
            <a:r>
              <a:rPr lang="da-DK" sz="1600" b="1" i="1" dirty="0" err="1">
                <a:latin typeface="Franklin Gothic Book" panose="020B0503020102020204" pitchFamily="34" charset="0"/>
              </a:rPr>
              <a:t>peqatigalugit</a:t>
            </a:r>
            <a:r>
              <a:rPr lang="da-DK" sz="1600" b="1" i="1" dirty="0">
                <a:latin typeface="Franklin Gothic Book" panose="020B0503020102020204" pitchFamily="34" charset="0"/>
              </a:rPr>
              <a:t>, </a:t>
            </a:r>
            <a:r>
              <a:rPr lang="da-DK" sz="1600" b="1" i="1" dirty="0" err="1">
                <a:latin typeface="Franklin Gothic Book" panose="020B0503020102020204" pitchFamily="34" charset="0"/>
              </a:rPr>
              <a:t>inuussutissarsiornikkut</a:t>
            </a:r>
            <a:r>
              <a:rPr lang="da-DK" sz="1600" b="1" i="1" dirty="0">
                <a:latin typeface="Franklin Gothic Book" panose="020B0503020102020204" pitchFamily="34" charset="0"/>
              </a:rPr>
              <a:t> </a:t>
            </a:r>
            <a:r>
              <a:rPr lang="da-DK" sz="1600" b="1" i="1" dirty="0" err="1">
                <a:latin typeface="Franklin Gothic Book" panose="020B0503020102020204" pitchFamily="34" charset="0"/>
              </a:rPr>
              <a:t>periarfissanik</a:t>
            </a:r>
            <a:r>
              <a:rPr lang="da-DK" sz="1600" b="1" i="1" dirty="0">
                <a:latin typeface="Franklin Gothic Book" panose="020B0503020102020204" pitchFamily="34" charset="0"/>
              </a:rPr>
              <a:t> 	</a:t>
            </a:r>
            <a:r>
              <a:rPr lang="da-DK" sz="1600" b="1" i="1" dirty="0" err="1">
                <a:latin typeface="Franklin Gothic Book" panose="020B0503020102020204" pitchFamily="34" charset="0"/>
              </a:rPr>
              <a:t>nutaanik</a:t>
            </a:r>
            <a:r>
              <a:rPr lang="da-DK" sz="1600" b="1" i="1" dirty="0">
                <a:latin typeface="Franklin Gothic Book" panose="020B0503020102020204" pitchFamily="34" charset="0"/>
              </a:rPr>
              <a:t> </a:t>
            </a:r>
            <a:r>
              <a:rPr lang="da-DK" sz="1600" b="1" i="1" dirty="0" err="1">
                <a:latin typeface="Franklin Gothic Book" panose="020B0503020102020204" pitchFamily="34" charset="0"/>
              </a:rPr>
              <a:t>ujartueqatigiinnikkut</a:t>
            </a:r>
            <a:r>
              <a:rPr lang="da-DK" sz="1600" b="1" i="1" dirty="0">
                <a:latin typeface="Franklin Gothic Book" panose="020B0503020102020204" pitchFamily="34" charset="0"/>
              </a:rPr>
              <a:t> </a:t>
            </a:r>
            <a:r>
              <a:rPr lang="da-DK" sz="1600" b="1" i="1" dirty="0" err="1">
                <a:latin typeface="Franklin Gothic Book" panose="020B0503020102020204" pitchFamily="34" charset="0"/>
              </a:rPr>
              <a:t>mittarfiup</a:t>
            </a:r>
            <a:r>
              <a:rPr lang="da-DK" sz="1600" b="1" i="1" dirty="0">
                <a:latin typeface="Franklin Gothic Book" panose="020B0503020102020204" pitchFamily="34" charset="0"/>
              </a:rPr>
              <a:t> </a:t>
            </a:r>
            <a:r>
              <a:rPr lang="da-DK" sz="1600" b="1" i="1" dirty="0" err="1">
                <a:latin typeface="Franklin Gothic Book" panose="020B0503020102020204" pitchFamily="34" charset="0"/>
              </a:rPr>
              <a:t>nutaarluinnarmik</a:t>
            </a:r>
            <a:r>
              <a:rPr lang="da-DK" sz="1600" b="1" i="1" dirty="0">
                <a:latin typeface="Franklin Gothic Book" panose="020B0503020102020204" pitchFamily="34" charset="0"/>
              </a:rPr>
              <a:t> </a:t>
            </a:r>
            <a:r>
              <a:rPr lang="da-DK" sz="1600" b="1" i="1" dirty="0" err="1">
                <a:latin typeface="Franklin Gothic Book" panose="020B0503020102020204" pitchFamily="34" charset="0"/>
              </a:rPr>
              <a:t>isigalugu</a:t>
            </a:r>
            <a:r>
              <a:rPr lang="da-DK" sz="1600" b="1" i="1" dirty="0">
                <a:latin typeface="Franklin Gothic Book" panose="020B0503020102020204" pitchFamily="34" charset="0"/>
              </a:rPr>
              <a:t> 	</a:t>
            </a:r>
            <a:r>
              <a:rPr lang="da-DK" sz="1600" b="1" i="1" dirty="0" err="1">
                <a:latin typeface="Franklin Gothic Book" panose="020B0503020102020204" pitchFamily="34" charset="0"/>
              </a:rPr>
              <a:t>periarfissinneqarnissaa</a:t>
            </a:r>
            <a:r>
              <a:rPr lang="da-DK" sz="1600" b="1" i="1" dirty="0">
                <a:latin typeface="Franklin Gothic Book" panose="020B0503020102020204" pitchFamily="34" charset="0"/>
              </a:rPr>
              <a:t> </a:t>
            </a:r>
            <a:r>
              <a:rPr lang="da-DK" sz="1600" b="1" i="1" dirty="0" err="1">
                <a:latin typeface="Franklin Gothic Book" panose="020B0503020102020204" pitchFamily="34" charset="0"/>
              </a:rPr>
              <a:t>ersersinniassavaa</a:t>
            </a:r>
            <a:r>
              <a:rPr lang="da-DK" sz="1600" b="1" i="1" dirty="0">
                <a:latin typeface="Franklin Gothic Book" panose="020B0503020102020204" pitchFamily="34" charset="0"/>
              </a:rPr>
              <a:t>.”</a:t>
            </a:r>
          </a:p>
          <a:p>
            <a:pPr marL="0" indent="0">
              <a:buNone/>
            </a:pPr>
            <a:r>
              <a:rPr lang="da-DK" sz="2000" b="1" dirty="0" err="1">
                <a:latin typeface="Franklin Gothic Book" panose="020B0503020102020204" pitchFamily="34" charset="0"/>
              </a:rPr>
              <a:t>Eqqagassat</a:t>
            </a:r>
            <a:endParaRPr lang="da-DK" sz="2000" b="1" dirty="0">
              <a:latin typeface="Franklin Gothic Book" panose="020B0503020102020204" pitchFamily="34" charset="0"/>
            </a:endParaRPr>
          </a:p>
          <a:p>
            <a:pPr marL="0" indent="0">
              <a:buNone/>
            </a:pPr>
            <a:r>
              <a:rPr lang="da-DK" sz="2000" b="1" dirty="0">
                <a:latin typeface="Franklin Gothic Book" panose="020B0503020102020204" pitchFamily="34" charset="0"/>
              </a:rPr>
              <a:t>	</a:t>
            </a:r>
            <a:r>
              <a:rPr lang="da-DK" sz="2000" b="1" dirty="0" err="1">
                <a:latin typeface="Franklin Gothic Book" panose="020B0503020102020204" pitchFamily="34" charset="0"/>
              </a:rPr>
              <a:t>Narsarsuarmi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eqqagassaannarnik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torersagassanik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peqarpoq</a:t>
            </a:r>
            <a:r>
              <a:rPr lang="da-DK" sz="2000" b="1" dirty="0">
                <a:latin typeface="Franklin Gothic Book" panose="020B0503020102020204" pitchFamily="34" charset="0"/>
              </a:rPr>
              <a:t>, – </a:t>
            </a:r>
            <a:r>
              <a:rPr lang="da-DK" sz="2000" b="1" dirty="0" err="1">
                <a:latin typeface="Franklin Gothic Book" panose="020B0503020102020204" pitchFamily="34" charset="0"/>
              </a:rPr>
              <a:t>suliassaq</a:t>
            </a:r>
            <a:r>
              <a:rPr lang="da-DK" sz="2000" b="1" dirty="0">
                <a:latin typeface="Franklin Gothic Book" panose="020B0503020102020204" pitchFamily="34" charset="0"/>
              </a:rPr>
              <a:t> 	</a:t>
            </a:r>
            <a:r>
              <a:rPr lang="da-DK" sz="2000" b="1" dirty="0" err="1">
                <a:latin typeface="Franklin Gothic Book" panose="020B0503020102020204" pitchFamily="34" charset="0"/>
              </a:rPr>
              <a:t>annertuvoq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akisullunilu</a:t>
            </a:r>
            <a:r>
              <a:rPr lang="da-DK" sz="2000" b="1" dirty="0">
                <a:latin typeface="Franklin Gothic Book" panose="020B0503020102020204" pitchFamily="34" charset="0"/>
              </a:rPr>
              <a:t> – </a:t>
            </a:r>
            <a:r>
              <a:rPr lang="da-DK" sz="2000" b="1" dirty="0" err="1">
                <a:latin typeface="Franklin Gothic Book" panose="020B0503020102020204" pitchFamily="34" charset="0"/>
              </a:rPr>
              <a:t>naammassiniartariaqarlunilu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inerisaaneq</a:t>
            </a:r>
            <a:r>
              <a:rPr lang="da-DK" sz="2000" b="1" dirty="0">
                <a:latin typeface="Franklin Gothic Book" panose="020B0503020102020204" pitchFamily="34" charset="0"/>
              </a:rPr>
              <a:t> 	</a:t>
            </a:r>
            <a:r>
              <a:rPr lang="da-DK" sz="2000" b="1" dirty="0" err="1">
                <a:latin typeface="Franklin Gothic Book" panose="020B0503020102020204" pitchFamily="34" charset="0"/>
              </a:rPr>
              <a:t>pilertinnagu</a:t>
            </a:r>
            <a:endParaRPr lang="da-DK" sz="2000" b="1" dirty="0">
              <a:latin typeface="Franklin Gothic Book" panose="020B0503020102020204" pitchFamily="34" charset="0"/>
            </a:endParaRPr>
          </a:p>
        </p:txBody>
      </p:sp>
      <p:sp>
        <p:nvSpPr>
          <p:cNvPr id="2" name="Pladsholder til slidenummer 1">
            <a:extLst>
              <a:ext uri="{FF2B5EF4-FFF2-40B4-BE49-F238E27FC236}">
                <a16:creationId xmlns:a16="http://schemas.microsoft.com/office/drawing/2014/main" id="{FF1DA40D-EE28-D149-8C02-2494552C7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3" y="6238581"/>
            <a:ext cx="683339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88335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1A660497-FE8B-774C-8706-FA8447C12A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9835" y="5111885"/>
            <a:ext cx="2581463" cy="1638912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1A2D9A87-7A2E-3049-8B92-A04AE68311C2}"/>
              </a:ext>
            </a:extLst>
          </p:cNvPr>
          <p:cNvSpPr txBox="1">
            <a:spLocks/>
          </p:cNvSpPr>
          <p:nvPr/>
        </p:nvSpPr>
        <p:spPr>
          <a:xfrm>
            <a:off x="0" y="537880"/>
            <a:ext cx="9439835" cy="10581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sz="3600" b="1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NARSARSUARMI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92087F1C-3BDA-4341-B6D8-64AF46DA9DE5}"/>
              </a:ext>
            </a:extLst>
          </p:cNvPr>
          <p:cNvSpPr txBox="1"/>
          <p:nvPr/>
        </p:nvSpPr>
        <p:spPr>
          <a:xfrm>
            <a:off x="3368490" y="965593"/>
            <a:ext cx="658111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b="1" i="1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INERISAANISSAMIK PERIARFISSAT</a:t>
            </a:r>
          </a:p>
          <a:p>
            <a:endParaRPr lang="da-DK" sz="2000" dirty="0">
              <a:latin typeface="Franklin Gothic Book" panose="020B0503020102020204" pitchFamily="34" charset="0"/>
            </a:endParaRPr>
          </a:p>
        </p:txBody>
      </p:sp>
      <p:sp>
        <p:nvSpPr>
          <p:cNvPr id="6" name="Pladsholder til indhold 2">
            <a:extLst>
              <a:ext uri="{FF2B5EF4-FFF2-40B4-BE49-F238E27FC236}">
                <a16:creationId xmlns:a16="http://schemas.microsoft.com/office/drawing/2014/main" id="{3435E50D-1F22-DA44-B5CB-43AA37B6EB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3167" y="1535820"/>
            <a:ext cx="8596668" cy="559784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a-DK" sz="1600" b="1" dirty="0" err="1">
                <a:latin typeface="Franklin Gothic Book" panose="020B0503020102020204" pitchFamily="34" charset="0"/>
              </a:rPr>
              <a:t>Narsarsuup</a:t>
            </a:r>
            <a:r>
              <a:rPr lang="da-DK" sz="1600" b="1" dirty="0">
                <a:latin typeface="Franklin Gothic Book" panose="020B0503020102020204" pitchFamily="34" charset="0"/>
              </a:rPr>
              <a:t> </a:t>
            </a:r>
            <a:r>
              <a:rPr lang="da-DK" sz="1600" b="1" dirty="0" err="1">
                <a:latin typeface="Franklin Gothic Book" panose="020B0503020102020204" pitchFamily="34" charset="0"/>
              </a:rPr>
              <a:t>mittarfiup</a:t>
            </a:r>
            <a:r>
              <a:rPr lang="da-DK" sz="1600" b="1" dirty="0">
                <a:latin typeface="Franklin Gothic Book" panose="020B0503020102020204" pitchFamily="34" charset="0"/>
              </a:rPr>
              <a:t> </a:t>
            </a:r>
            <a:r>
              <a:rPr lang="da-DK" sz="1600" b="1" dirty="0" err="1">
                <a:latin typeface="Franklin Gothic Book" panose="020B0503020102020204" pitchFamily="34" charset="0"/>
              </a:rPr>
              <a:t>nuunneqarnissaa</a:t>
            </a:r>
            <a:r>
              <a:rPr lang="da-DK" sz="1600" b="1" dirty="0">
                <a:latin typeface="Franklin Gothic Book" panose="020B0503020102020204" pitchFamily="34" charset="0"/>
              </a:rPr>
              <a:t> </a:t>
            </a:r>
            <a:r>
              <a:rPr lang="da-DK" sz="1600" b="1" dirty="0" err="1">
                <a:latin typeface="Franklin Gothic Book" panose="020B0503020102020204" pitchFamily="34" charset="0"/>
              </a:rPr>
              <a:t>eqqarsaatigalugu</a:t>
            </a:r>
            <a:r>
              <a:rPr lang="da-DK" sz="1600" b="1" dirty="0">
                <a:latin typeface="Franklin Gothic Book" panose="020B0503020102020204" pitchFamily="34" charset="0"/>
              </a:rPr>
              <a:t>, </a:t>
            </a:r>
            <a:r>
              <a:rPr lang="da-DK" sz="1600" b="1" dirty="0" err="1">
                <a:latin typeface="Franklin Gothic Book" panose="020B0503020102020204" pitchFamily="34" charset="0"/>
              </a:rPr>
              <a:t>pisariaqavippoq</a:t>
            </a:r>
            <a:r>
              <a:rPr lang="da-DK" sz="1600" b="1" dirty="0">
                <a:latin typeface="Franklin Gothic Book" panose="020B0503020102020204" pitchFamily="34" charset="0"/>
              </a:rPr>
              <a:t> </a:t>
            </a:r>
            <a:r>
              <a:rPr lang="da-DK" sz="1600" b="1" dirty="0" err="1">
                <a:latin typeface="Franklin Gothic Book" panose="020B0503020102020204" pitchFamily="34" charset="0"/>
              </a:rPr>
              <a:t>tunngavia</a:t>
            </a:r>
            <a:r>
              <a:rPr lang="da-DK" sz="1600" b="1" dirty="0">
                <a:latin typeface="Franklin Gothic Book" panose="020B0503020102020204" pitchFamily="34" charset="0"/>
              </a:rPr>
              <a:t> </a:t>
            </a:r>
            <a:r>
              <a:rPr lang="da-DK" sz="1600" b="1" dirty="0" err="1">
                <a:latin typeface="Franklin Gothic Book" panose="020B0503020102020204" pitchFamily="34" charset="0"/>
              </a:rPr>
              <a:t>allanngortissallugu</a:t>
            </a:r>
            <a:r>
              <a:rPr lang="da-DK" sz="1600" b="1" dirty="0">
                <a:latin typeface="Franklin Gothic Book" panose="020B0503020102020204" pitchFamily="34" charset="0"/>
              </a:rPr>
              <a:t> </a:t>
            </a:r>
          </a:p>
          <a:p>
            <a:pPr lvl="2"/>
            <a:r>
              <a:rPr lang="da-DK" sz="1600" b="1" dirty="0" err="1">
                <a:latin typeface="Franklin Gothic Book" panose="020B0503020102020204" pitchFamily="34" charset="0"/>
              </a:rPr>
              <a:t>Takornariaqarnikkut</a:t>
            </a:r>
            <a:r>
              <a:rPr lang="da-DK" sz="1600" b="1" dirty="0">
                <a:latin typeface="Franklin Gothic Book" panose="020B0503020102020204" pitchFamily="34" charset="0"/>
              </a:rPr>
              <a:t> </a:t>
            </a:r>
            <a:r>
              <a:rPr lang="da-DK" sz="1600" b="1" dirty="0" err="1">
                <a:latin typeface="Franklin Gothic Book" panose="020B0503020102020204" pitchFamily="34" charset="0"/>
              </a:rPr>
              <a:t>periarfissat</a:t>
            </a:r>
            <a:endParaRPr lang="da-DK" sz="1600" b="1" dirty="0">
              <a:latin typeface="Franklin Gothic Book" panose="020B0503020102020204" pitchFamily="34" charset="0"/>
            </a:endParaRPr>
          </a:p>
          <a:p>
            <a:pPr lvl="2"/>
            <a:r>
              <a:rPr lang="da-DK" sz="1600" b="1" dirty="0" err="1">
                <a:latin typeface="Franklin Gothic Book" panose="020B0503020102020204" pitchFamily="34" charset="0"/>
              </a:rPr>
              <a:t>Suliffeqarfiit</a:t>
            </a:r>
            <a:r>
              <a:rPr lang="da-DK" sz="1600" b="1" dirty="0">
                <a:latin typeface="Franklin Gothic Book" panose="020B0503020102020204" pitchFamily="34" charset="0"/>
              </a:rPr>
              <a:t> </a:t>
            </a:r>
            <a:r>
              <a:rPr lang="da-DK" sz="1600" b="1" dirty="0" err="1">
                <a:latin typeface="Franklin Gothic Book" panose="020B0503020102020204" pitchFamily="34" charset="0"/>
              </a:rPr>
              <a:t>namminersortut</a:t>
            </a:r>
            <a:r>
              <a:rPr lang="da-DK" sz="1600" b="1" dirty="0">
                <a:latin typeface="Franklin Gothic Book" panose="020B0503020102020204" pitchFamily="34" charset="0"/>
              </a:rPr>
              <a:t> </a:t>
            </a:r>
            <a:r>
              <a:rPr lang="da-DK" sz="1600" b="1" dirty="0" err="1">
                <a:latin typeface="Franklin Gothic Book" panose="020B0503020102020204" pitchFamily="34" charset="0"/>
              </a:rPr>
              <a:t>tapersersorlugit</a:t>
            </a:r>
            <a:endParaRPr lang="da-DK" sz="1600" b="1" dirty="0">
              <a:latin typeface="Franklin Gothic Book" panose="020B0503020102020204" pitchFamily="34" charset="0"/>
            </a:endParaRPr>
          </a:p>
          <a:p>
            <a:pPr lvl="2"/>
            <a:r>
              <a:rPr lang="da-DK" sz="1600" b="1" dirty="0" err="1">
                <a:latin typeface="Franklin Gothic Book" panose="020B0503020102020204" pitchFamily="34" charset="0"/>
              </a:rPr>
              <a:t>Hoteli</a:t>
            </a:r>
            <a:r>
              <a:rPr lang="da-DK" sz="1600" b="1" dirty="0">
                <a:latin typeface="Franklin Gothic Book" panose="020B0503020102020204" pitchFamily="34" charset="0"/>
              </a:rPr>
              <a:t> </a:t>
            </a:r>
            <a:r>
              <a:rPr lang="da-DK" sz="1600" b="1" dirty="0" err="1">
                <a:latin typeface="Franklin Gothic Book" panose="020B0503020102020204" pitchFamily="34" charset="0"/>
              </a:rPr>
              <a:t>ingerlaannassaaq</a:t>
            </a:r>
            <a:endParaRPr lang="da-DK" sz="1600" b="1" dirty="0">
              <a:latin typeface="Franklin Gothic Book" panose="020B0503020102020204" pitchFamily="34" charset="0"/>
            </a:endParaRPr>
          </a:p>
          <a:p>
            <a:pPr lvl="2"/>
            <a:r>
              <a:rPr lang="da-DK" sz="1600" b="1" dirty="0" err="1">
                <a:latin typeface="Franklin Gothic Book" panose="020B0503020102020204" pitchFamily="34" charset="0"/>
              </a:rPr>
              <a:t>Massakkut</a:t>
            </a:r>
            <a:r>
              <a:rPr lang="da-DK" sz="1600" b="1" dirty="0">
                <a:latin typeface="Franklin Gothic Book" panose="020B0503020102020204" pitchFamily="34" charset="0"/>
              </a:rPr>
              <a:t> </a:t>
            </a:r>
            <a:r>
              <a:rPr lang="da-DK" sz="1600" b="1" dirty="0" err="1">
                <a:latin typeface="Franklin Gothic Book" panose="020B0503020102020204" pitchFamily="34" charset="0"/>
              </a:rPr>
              <a:t>Mittarfiusoq</a:t>
            </a:r>
            <a:r>
              <a:rPr lang="da-DK" sz="1600" b="1" dirty="0">
                <a:latin typeface="Franklin Gothic Book" panose="020B0503020102020204" pitchFamily="34" charset="0"/>
              </a:rPr>
              <a:t> </a:t>
            </a:r>
            <a:r>
              <a:rPr lang="da-DK" sz="1600" b="1" dirty="0" err="1">
                <a:latin typeface="Franklin Gothic Book" panose="020B0503020102020204" pitchFamily="34" charset="0"/>
              </a:rPr>
              <a:t>ataatsimiittarfissuartut</a:t>
            </a:r>
            <a:r>
              <a:rPr lang="da-DK" sz="1600" b="1" dirty="0">
                <a:latin typeface="Franklin Gothic Book" panose="020B0503020102020204" pitchFamily="34" charset="0"/>
              </a:rPr>
              <a:t> </a:t>
            </a:r>
            <a:r>
              <a:rPr lang="da-DK" sz="1600" b="1" dirty="0" err="1">
                <a:latin typeface="Franklin Gothic Book" panose="020B0503020102020204" pitchFamily="34" charset="0"/>
              </a:rPr>
              <a:t>katersugaasivittulluunniit</a:t>
            </a:r>
            <a:r>
              <a:rPr lang="da-DK" sz="1600" b="1" dirty="0">
                <a:latin typeface="Franklin Gothic Book" panose="020B0503020102020204" pitchFamily="34" charset="0"/>
              </a:rPr>
              <a:t> </a:t>
            </a:r>
            <a:r>
              <a:rPr lang="da-DK" sz="1600" b="1" dirty="0" err="1">
                <a:latin typeface="Franklin Gothic Book" panose="020B0503020102020204" pitchFamily="34" charset="0"/>
              </a:rPr>
              <a:t>allanngortillugu</a:t>
            </a:r>
            <a:r>
              <a:rPr lang="da-DK" sz="1600" b="1" dirty="0">
                <a:latin typeface="Franklin Gothic Book" panose="020B0503020102020204" pitchFamily="34" charset="0"/>
              </a:rPr>
              <a:t> </a:t>
            </a:r>
          </a:p>
          <a:p>
            <a:pPr lvl="2"/>
            <a:r>
              <a:rPr lang="da-DK" sz="1600" b="1" dirty="0" err="1">
                <a:latin typeface="Franklin Gothic Book" panose="020B0503020102020204" pitchFamily="34" charset="0"/>
              </a:rPr>
              <a:t>Sermersuaq</a:t>
            </a:r>
            <a:r>
              <a:rPr lang="da-DK" sz="1600" b="1" dirty="0">
                <a:latin typeface="Franklin Gothic Book" panose="020B0503020102020204" pitchFamily="34" charset="0"/>
              </a:rPr>
              <a:t> </a:t>
            </a:r>
            <a:r>
              <a:rPr lang="da-DK" sz="1600" b="1" dirty="0" err="1">
                <a:latin typeface="Franklin Gothic Book" panose="020B0503020102020204" pitchFamily="34" charset="0"/>
              </a:rPr>
              <a:t>nunap</a:t>
            </a:r>
            <a:r>
              <a:rPr lang="da-DK" sz="1600" b="1" dirty="0">
                <a:latin typeface="Franklin Gothic Book" panose="020B0503020102020204" pitchFamily="34" charset="0"/>
              </a:rPr>
              <a:t> </a:t>
            </a:r>
            <a:r>
              <a:rPr lang="da-DK" sz="1600" b="1" dirty="0" err="1">
                <a:latin typeface="Franklin Gothic Book" panose="020B0503020102020204" pitchFamily="34" charset="0"/>
              </a:rPr>
              <a:t>immikkoortuatut</a:t>
            </a:r>
            <a:r>
              <a:rPr lang="da-DK" sz="1600" b="1" dirty="0">
                <a:latin typeface="Franklin Gothic Book" panose="020B0503020102020204" pitchFamily="34" charset="0"/>
              </a:rPr>
              <a:t> </a:t>
            </a:r>
            <a:r>
              <a:rPr lang="da-DK" sz="1600" b="1" dirty="0" err="1">
                <a:latin typeface="Franklin Gothic Book" panose="020B0503020102020204" pitchFamily="34" charset="0"/>
              </a:rPr>
              <a:t>takornarissanut</a:t>
            </a:r>
            <a:r>
              <a:rPr lang="da-DK" sz="1600" b="1" dirty="0">
                <a:latin typeface="Franklin Gothic Book" panose="020B0503020102020204" pitchFamily="34" charset="0"/>
              </a:rPr>
              <a:t> </a:t>
            </a:r>
            <a:r>
              <a:rPr lang="da-DK" sz="1600" b="1" dirty="0" err="1">
                <a:latin typeface="Franklin Gothic Book" panose="020B0503020102020204" pitchFamily="34" charset="0"/>
              </a:rPr>
              <a:t>pilerinarsarlugu</a:t>
            </a:r>
            <a:endParaRPr lang="da-DK" sz="1600" b="1" dirty="0">
              <a:latin typeface="Franklin Gothic Book" panose="020B0503020102020204" pitchFamily="34" charset="0"/>
            </a:endParaRPr>
          </a:p>
          <a:p>
            <a:pPr lvl="2"/>
            <a:r>
              <a:rPr lang="da-DK" sz="1600" b="1" dirty="0" err="1">
                <a:latin typeface="Franklin Gothic Book" panose="020B0503020102020204" pitchFamily="34" charset="0"/>
              </a:rPr>
              <a:t>Nunaateqarnikkut</a:t>
            </a:r>
            <a:r>
              <a:rPr lang="da-DK" sz="1600" b="1" dirty="0">
                <a:latin typeface="Franklin Gothic Book" panose="020B0503020102020204" pitchFamily="34" charset="0"/>
              </a:rPr>
              <a:t> </a:t>
            </a:r>
            <a:r>
              <a:rPr lang="da-DK" sz="1600" b="1" dirty="0" err="1">
                <a:latin typeface="Franklin Gothic Book" panose="020B0503020102020204" pitchFamily="34" charset="0"/>
              </a:rPr>
              <a:t>inuussutissatigullu</a:t>
            </a:r>
            <a:r>
              <a:rPr lang="da-DK" sz="1600" b="1" dirty="0">
                <a:latin typeface="Franklin Gothic Book" panose="020B0503020102020204" pitchFamily="34" charset="0"/>
              </a:rPr>
              <a:t> </a:t>
            </a:r>
            <a:r>
              <a:rPr lang="da-DK" sz="1600" b="1" dirty="0" err="1">
                <a:latin typeface="Franklin Gothic Book" panose="020B0503020102020204" pitchFamily="34" charset="0"/>
              </a:rPr>
              <a:t>periarfissat</a:t>
            </a:r>
            <a:endParaRPr lang="da-DK" sz="1600" b="1" dirty="0">
              <a:latin typeface="Franklin Gothic Book" panose="020B0503020102020204" pitchFamily="34" charset="0"/>
            </a:endParaRPr>
          </a:p>
          <a:p>
            <a:pPr lvl="2"/>
            <a:r>
              <a:rPr lang="da-DK" sz="1600" b="1" dirty="0" err="1">
                <a:latin typeface="Franklin Gothic Book" panose="020B0503020102020204" pitchFamily="34" charset="0"/>
              </a:rPr>
              <a:t>Upernaviarsuk</a:t>
            </a:r>
            <a:r>
              <a:rPr lang="da-DK" sz="1600" b="1" dirty="0">
                <a:latin typeface="Franklin Gothic Book" panose="020B0503020102020204" pitchFamily="34" charset="0"/>
              </a:rPr>
              <a:t> </a:t>
            </a:r>
            <a:r>
              <a:rPr lang="da-DK" sz="1600" b="1" dirty="0" err="1">
                <a:latin typeface="Franklin Gothic Book" panose="020B0503020102020204" pitchFamily="34" charset="0"/>
              </a:rPr>
              <a:t>nuullugu</a:t>
            </a:r>
            <a:r>
              <a:rPr lang="da-DK" sz="1600" b="1" dirty="0">
                <a:latin typeface="Franklin Gothic Book" panose="020B0503020102020204" pitchFamily="34" charset="0"/>
              </a:rPr>
              <a:t> </a:t>
            </a:r>
            <a:r>
              <a:rPr lang="da-DK" sz="1600" b="1" dirty="0" err="1">
                <a:latin typeface="Franklin Gothic Book" panose="020B0503020102020204" pitchFamily="34" charset="0"/>
              </a:rPr>
              <a:t>naatsiivissuarnillu</a:t>
            </a:r>
            <a:r>
              <a:rPr lang="da-DK" sz="1600" b="1" dirty="0">
                <a:latin typeface="Franklin Gothic Book" panose="020B0503020102020204" pitchFamily="34" charset="0"/>
              </a:rPr>
              <a:t> </a:t>
            </a:r>
            <a:r>
              <a:rPr lang="da-DK" sz="1600" b="1" dirty="0" err="1">
                <a:latin typeface="Franklin Gothic Book" panose="020B0503020102020204" pitchFamily="34" charset="0"/>
              </a:rPr>
              <a:t>ingerlatseqatigiinnikkut</a:t>
            </a:r>
            <a:r>
              <a:rPr lang="da-DK" sz="1600" b="1" dirty="0">
                <a:latin typeface="Franklin Gothic Book" panose="020B0503020102020204" pitchFamily="34" charset="0"/>
              </a:rPr>
              <a:t> </a:t>
            </a:r>
            <a:r>
              <a:rPr lang="da-DK" sz="1600" b="1" dirty="0" err="1">
                <a:latin typeface="Franklin Gothic Book" panose="020B0503020102020204" pitchFamily="34" charset="0"/>
              </a:rPr>
              <a:t>pilersitsilluni</a:t>
            </a:r>
            <a:endParaRPr lang="da-DK" sz="1600" b="1" dirty="0">
              <a:latin typeface="Franklin Gothic Book" panose="020B0503020102020204" pitchFamily="34" charset="0"/>
            </a:endParaRPr>
          </a:p>
          <a:p>
            <a:pPr lvl="2"/>
            <a:r>
              <a:rPr lang="da-DK" sz="1600" b="1" dirty="0" err="1">
                <a:latin typeface="Franklin Gothic Book" panose="020B0503020102020204" pitchFamily="34" charset="0"/>
              </a:rPr>
              <a:t>Qeqqussanik</a:t>
            </a:r>
            <a:r>
              <a:rPr lang="da-DK" sz="1600" b="1" dirty="0">
                <a:latin typeface="Franklin Gothic Book" panose="020B0503020102020204" pitchFamily="34" charset="0"/>
              </a:rPr>
              <a:t> </a:t>
            </a:r>
            <a:r>
              <a:rPr lang="da-DK" sz="1600" b="1" dirty="0" err="1">
                <a:latin typeface="Franklin Gothic Book" panose="020B0503020102020204" pitchFamily="34" charset="0"/>
              </a:rPr>
              <a:t>tunisassiorneq</a:t>
            </a:r>
            <a:endParaRPr lang="da-DK" sz="1600" b="1" dirty="0">
              <a:latin typeface="Franklin Gothic Book" panose="020B0503020102020204" pitchFamily="34" charset="0"/>
            </a:endParaRPr>
          </a:p>
          <a:p>
            <a:pPr marL="0" indent="0">
              <a:buNone/>
            </a:pPr>
            <a:r>
              <a:rPr lang="da-DK" sz="1600" b="1" dirty="0" err="1">
                <a:latin typeface="Franklin Gothic Book" panose="020B0503020102020204" pitchFamily="34" charset="0"/>
              </a:rPr>
              <a:t>Tunisassiornikkut</a:t>
            </a:r>
            <a:r>
              <a:rPr lang="da-DK" sz="1600" b="1" dirty="0">
                <a:latin typeface="Franklin Gothic Book" panose="020B0503020102020204" pitchFamily="34" charset="0"/>
              </a:rPr>
              <a:t> </a:t>
            </a:r>
            <a:r>
              <a:rPr lang="da-DK" sz="1600" b="1" dirty="0" err="1">
                <a:latin typeface="Franklin Gothic Book" panose="020B0503020102020204" pitchFamily="34" charset="0"/>
              </a:rPr>
              <a:t>avammullu</a:t>
            </a:r>
            <a:r>
              <a:rPr lang="da-DK" sz="1600" b="1" dirty="0">
                <a:latin typeface="Franklin Gothic Book" panose="020B0503020102020204" pitchFamily="34" charset="0"/>
              </a:rPr>
              <a:t> </a:t>
            </a:r>
            <a:r>
              <a:rPr lang="da-DK" sz="1600" b="1" dirty="0" err="1">
                <a:latin typeface="Franklin Gothic Book" panose="020B0503020102020204" pitchFamily="34" charset="0"/>
              </a:rPr>
              <a:t>tuniniaanikkut</a:t>
            </a:r>
            <a:r>
              <a:rPr lang="da-DK" sz="1600" b="1" dirty="0">
                <a:latin typeface="Franklin Gothic Book" panose="020B0503020102020204" pitchFamily="34" charset="0"/>
              </a:rPr>
              <a:t> </a:t>
            </a:r>
            <a:r>
              <a:rPr lang="da-DK" sz="1600" b="1" dirty="0" err="1">
                <a:latin typeface="Franklin Gothic Book" panose="020B0503020102020204" pitchFamily="34" charset="0"/>
              </a:rPr>
              <a:t>periarfissat</a:t>
            </a:r>
            <a:r>
              <a:rPr lang="da-DK" sz="1600" b="1" dirty="0">
                <a:latin typeface="Franklin Gothic Book" panose="020B0503020102020204" pitchFamily="34" charset="0"/>
              </a:rPr>
              <a:t>  </a:t>
            </a:r>
          </a:p>
          <a:p>
            <a:pPr lvl="2"/>
            <a:r>
              <a:rPr lang="da-DK" sz="1600" b="1" dirty="0" err="1">
                <a:latin typeface="Franklin Gothic Book" panose="020B0503020102020204" pitchFamily="34" charset="0"/>
              </a:rPr>
              <a:t>Imermik</a:t>
            </a:r>
            <a:r>
              <a:rPr lang="da-DK" sz="1600" b="1" dirty="0">
                <a:latin typeface="Franklin Gothic Book" panose="020B0503020102020204" pitchFamily="34" charset="0"/>
              </a:rPr>
              <a:t> </a:t>
            </a:r>
            <a:r>
              <a:rPr lang="da-DK" sz="1600" b="1" dirty="0" err="1">
                <a:latin typeface="Franklin Gothic Book" panose="020B0503020102020204" pitchFamily="34" charset="0"/>
              </a:rPr>
              <a:t>nioqquteqarneq</a:t>
            </a:r>
            <a:endParaRPr lang="da-DK" sz="1600" b="1" dirty="0">
              <a:latin typeface="Franklin Gothic Book" panose="020B0503020102020204" pitchFamily="34" charset="0"/>
            </a:endParaRPr>
          </a:p>
          <a:p>
            <a:pPr lvl="2"/>
            <a:r>
              <a:rPr lang="da-DK" sz="1600" b="1" dirty="0" err="1">
                <a:latin typeface="Franklin Gothic Book" panose="020B0503020102020204" pitchFamily="34" charset="0"/>
              </a:rPr>
              <a:t>Innaallagiamik</a:t>
            </a:r>
            <a:r>
              <a:rPr lang="da-DK" sz="1600" b="1" dirty="0">
                <a:latin typeface="Franklin Gothic Book" panose="020B0503020102020204" pitchFamily="34" charset="0"/>
              </a:rPr>
              <a:t> </a:t>
            </a:r>
            <a:r>
              <a:rPr lang="da-DK" sz="1600" b="1" dirty="0" err="1">
                <a:latin typeface="Franklin Gothic Book" panose="020B0503020102020204" pitchFamily="34" charset="0"/>
              </a:rPr>
              <a:t>tunisassiorneq</a:t>
            </a:r>
            <a:r>
              <a:rPr lang="da-DK" sz="1600" b="1" dirty="0">
                <a:latin typeface="Franklin Gothic Book" panose="020B0503020102020204" pitchFamily="34" charset="0"/>
              </a:rPr>
              <a:t> / </a:t>
            </a:r>
            <a:r>
              <a:rPr lang="da-DK" sz="1600" b="1" dirty="0" err="1">
                <a:latin typeface="Franklin Gothic Book" panose="020B0503020102020204" pitchFamily="34" charset="0"/>
              </a:rPr>
              <a:t>erngup</a:t>
            </a:r>
            <a:r>
              <a:rPr lang="da-DK" sz="1600" b="1" dirty="0">
                <a:latin typeface="Franklin Gothic Book" panose="020B0503020102020204" pitchFamily="34" charset="0"/>
              </a:rPr>
              <a:t> </a:t>
            </a:r>
            <a:r>
              <a:rPr lang="da-DK" sz="1600" b="1" dirty="0" err="1">
                <a:latin typeface="Franklin Gothic Book" panose="020B0503020102020204" pitchFamily="34" charset="0"/>
              </a:rPr>
              <a:t>nukinga</a:t>
            </a:r>
            <a:endParaRPr lang="da-DK" sz="1600" b="1" dirty="0">
              <a:latin typeface="Franklin Gothic Book" panose="020B0503020102020204" pitchFamily="34" charset="0"/>
            </a:endParaRPr>
          </a:p>
          <a:p>
            <a:pPr lvl="2"/>
            <a:r>
              <a:rPr lang="da-DK" sz="1600" b="1" dirty="0" err="1">
                <a:latin typeface="Franklin Gothic Book" panose="020B0503020102020204" pitchFamily="34" charset="0"/>
              </a:rPr>
              <a:t>Ujaqqat</a:t>
            </a:r>
            <a:r>
              <a:rPr lang="da-DK" sz="1600" b="1" dirty="0">
                <a:latin typeface="Franklin Gothic Book" panose="020B0503020102020204" pitchFamily="34" charset="0"/>
              </a:rPr>
              <a:t> </a:t>
            </a:r>
            <a:r>
              <a:rPr lang="da-DK" sz="1600" b="1" dirty="0" err="1">
                <a:latin typeface="Franklin Gothic Book" panose="020B0503020102020204" pitchFamily="34" charset="0"/>
              </a:rPr>
              <a:t>ujaraaqqallu</a:t>
            </a:r>
            <a:endParaRPr lang="da-DK" sz="1600" b="1" dirty="0">
              <a:latin typeface="Franklin Gothic Book" panose="020B0503020102020204" pitchFamily="34" charset="0"/>
            </a:endParaRPr>
          </a:p>
        </p:txBody>
      </p:sp>
      <p:sp>
        <p:nvSpPr>
          <p:cNvPr id="2" name="Pladsholder til slidenummer 1">
            <a:extLst>
              <a:ext uri="{FF2B5EF4-FFF2-40B4-BE49-F238E27FC236}">
                <a16:creationId xmlns:a16="http://schemas.microsoft.com/office/drawing/2014/main" id="{EAF62ADC-4A08-714F-963A-E51A1D5E7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0392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809916" y="1441762"/>
            <a:ext cx="8914375" cy="50114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a-DK" sz="2000" b="1" dirty="0">
                <a:latin typeface="Franklin Gothic Book" panose="020B0503020102020204" pitchFamily="34" charset="0"/>
              </a:rPr>
              <a:t>Kommune Kujalleq </a:t>
            </a:r>
            <a:r>
              <a:rPr lang="da-DK" sz="2000" b="1" dirty="0" err="1">
                <a:latin typeface="Franklin Gothic Book" panose="020B0503020102020204" pitchFamily="34" charset="0"/>
              </a:rPr>
              <a:t>ukiuni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kingullerni</a:t>
            </a:r>
            <a:r>
              <a:rPr lang="da-DK" sz="2000" b="1" dirty="0">
                <a:latin typeface="Franklin Gothic Book" panose="020B0503020102020204" pitchFamily="34" charset="0"/>
              </a:rPr>
              <a:t> 20-ini </a:t>
            </a:r>
            <a:r>
              <a:rPr lang="da-DK" sz="2000" b="1" dirty="0" err="1">
                <a:latin typeface="Franklin Gothic Book" panose="020B0503020102020204" pitchFamily="34" charset="0"/>
              </a:rPr>
              <a:t>kinguaraluttuinnarsimavoq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endParaRPr lang="da-DK" sz="2000" b="1" dirty="0">
              <a:solidFill>
                <a:srgbClr val="FF0000"/>
              </a:solidFill>
              <a:latin typeface="Franklin Gothic Book" panose="020B0503020102020204" pitchFamily="34" charset="0"/>
            </a:endParaRPr>
          </a:p>
          <a:p>
            <a:pPr marL="0" indent="0">
              <a:buNone/>
            </a:pPr>
            <a:endParaRPr lang="da-DK" sz="2000" b="1" dirty="0">
              <a:latin typeface="Franklin Gothic Book" panose="020B0503020102020204" pitchFamily="34" charset="0"/>
            </a:endParaRPr>
          </a:p>
          <a:p>
            <a:pPr marL="0" indent="0">
              <a:buNone/>
            </a:pPr>
            <a:r>
              <a:rPr lang="da-DK" sz="2000" b="1" dirty="0" err="1">
                <a:latin typeface="Franklin Gothic Book" panose="020B0503020102020204" pitchFamily="34" charset="0"/>
              </a:rPr>
              <a:t>Tamanna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assigiinngitsunik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patsiseqarpoq</a:t>
            </a:r>
            <a:r>
              <a:rPr lang="da-DK" sz="2000" b="1" dirty="0">
                <a:latin typeface="Franklin Gothic Book" panose="020B0503020102020204" pitchFamily="34" charset="0"/>
              </a:rPr>
              <a:t>, </a:t>
            </a:r>
            <a:r>
              <a:rPr lang="da-DK" sz="2000" b="1" dirty="0" err="1">
                <a:latin typeface="Franklin Gothic Book" panose="020B0503020102020204" pitchFamily="34" charset="0"/>
              </a:rPr>
              <a:t>soorlu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assersuutigalugu</a:t>
            </a:r>
            <a:r>
              <a:rPr lang="da-DK" sz="2000" b="1" dirty="0">
                <a:latin typeface="Franklin Gothic Book" panose="020B0503020102020204" pitchFamily="34" charset="0"/>
              </a:rPr>
              <a:t>:</a:t>
            </a:r>
          </a:p>
          <a:p>
            <a:pPr>
              <a:buFont typeface="+mj-lt"/>
              <a:buAutoNum type="arabicPeriod"/>
            </a:pPr>
            <a:r>
              <a:rPr lang="da-DK" sz="2000" b="1" dirty="0" err="1">
                <a:latin typeface="Franklin Gothic Book" panose="020B0503020102020204" pitchFamily="34" charset="0"/>
              </a:rPr>
              <a:t>Nunap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atortulersugaanera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ingerlanngilaq</a:t>
            </a:r>
            <a:r>
              <a:rPr lang="da-DK" sz="2000" b="1" dirty="0">
                <a:latin typeface="Franklin Gothic Book" panose="020B0503020102020204" pitchFamily="34" charset="0"/>
              </a:rPr>
              <a:t>, </a:t>
            </a:r>
            <a:r>
              <a:rPr lang="da-DK" sz="2000" b="1" dirty="0" err="1">
                <a:latin typeface="Franklin Gothic Book" panose="020B0503020102020204" pitchFamily="34" charset="0"/>
              </a:rPr>
              <a:t>najukkami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imaluunniit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nunap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immikkoortuani</a:t>
            </a:r>
            <a:r>
              <a:rPr lang="da-DK" sz="2000" b="1" dirty="0">
                <a:latin typeface="Franklin Gothic Book" panose="020B0503020102020204" pitchFamily="34" charset="0"/>
              </a:rPr>
              <a:t>, </a:t>
            </a:r>
            <a:r>
              <a:rPr lang="da-DK" sz="2000" b="1" dirty="0" err="1">
                <a:latin typeface="Franklin Gothic Book" panose="020B0503020102020204" pitchFamily="34" charset="0"/>
              </a:rPr>
              <a:t>nunap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iluani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aammalu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nunanut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allanut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attaveqaatit</a:t>
            </a:r>
            <a:endParaRPr lang="da-DK" sz="2000" b="1" dirty="0">
              <a:latin typeface="Franklin Gothic Book" panose="020B0503020102020204" pitchFamily="34" charset="0"/>
            </a:endParaRPr>
          </a:p>
          <a:p>
            <a:pPr>
              <a:buFont typeface="+mj-lt"/>
              <a:buAutoNum type="arabicPeriod"/>
            </a:pPr>
            <a:r>
              <a:rPr lang="da-DK" sz="2000" b="1" dirty="0" err="1">
                <a:latin typeface="Franklin Gothic Book" panose="020B0503020102020204" pitchFamily="34" charset="0"/>
              </a:rPr>
              <a:t>Najukkami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aalisarneq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kinguariartortoq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tulaassuinerlu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najukkami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tunisassiorfinni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kinguariartortoq</a:t>
            </a:r>
            <a:endParaRPr lang="da-DK" sz="2000" dirty="0">
              <a:latin typeface="Franklin Gothic Book" panose="020B0503020102020204" pitchFamily="34" charset="0"/>
            </a:endParaRPr>
          </a:p>
          <a:p>
            <a:pPr>
              <a:buFont typeface="+mj-lt"/>
              <a:buAutoNum type="arabicPeriod"/>
            </a:pPr>
            <a:r>
              <a:rPr lang="da-DK" sz="2000" b="1" dirty="0" err="1">
                <a:latin typeface="Franklin Gothic Book" panose="020B0503020102020204" pitchFamily="34" charset="0"/>
              </a:rPr>
              <a:t>Meeqqanut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kulturikkut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sunngiffimmilu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sammisassat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amigaataasut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aningaasarliorneq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pissutiginerullugu</a:t>
            </a:r>
            <a:endParaRPr lang="da-DK" sz="2000" dirty="0">
              <a:latin typeface="Franklin Gothic Book" panose="020B0503020102020204" pitchFamily="34" charset="0"/>
            </a:endParaRPr>
          </a:p>
          <a:p>
            <a:pPr>
              <a:buFont typeface="+mj-lt"/>
              <a:buAutoNum type="arabicPeriod"/>
            </a:pPr>
            <a:r>
              <a:rPr lang="da-DK" sz="2000" b="1" dirty="0" err="1">
                <a:latin typeface="Franklin Gothic Book" panose="020B0503020102020204" pitchFamily="34" charset="0"/>
              </a:rPr>
              <a:t>Nuna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tamakkerlugu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qinikkat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kujataanut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tapersersuinngitsut</a:t>
            </a:r>
            <a:endParaRPr lang="da-DK" sz="2000" b="1" dirty="0">
              <a:latin typeface="Franklin Gothic Book" panose="020B0503020102020204" pitchFamily="34" charset="0"/>
            </a:endParaRPr>
          </a:p>
          <a:p>
            <a:pPr>
              <a:buFont typeface="+mj-lt"/>
              <a:buAutoNum type="arabicPeriod"/>
            </a:pPr>
            <a:r>
              <a:rPr lang="da-DK" sz="2000" b="1" dirty="0" err="1">
                <a:latin typeface="Franklin Gothic Book" panose="020B0503020102020204" pitchFamily="34" charset="0"/>
              </a:rPr>
              <a:t>Suleqatigiinneq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nalitullu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oqaloqatigiinnera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amigaataavoq</a:t>
            </a:r>
            <a:endParaRPr lang="da-DK" sz="2000" b="1" dirty="0">
              <a:latin typeface="Franklin Gothic Book" panose="020B0503020102020204" pitchFamily="34" charset="0"/>
            </a:endParaRPr>
          </a:p>
          <a:p>
            <a:pPr>
              <a:buFont typeface="+mj-lt"/>
              <a:buAutoNum type="arabicPeriod"/>
            </a:pPr>
            <a:endParaRPr lang="da-DK" sz="2000" b="1" dirty="0">
              <a:latin typeface="Franklin Gothic Book" panose="020B0503020102020204" pitchFamily="34" charset="0"/>
            </a:endParaRPr>
          </a:p>
          <a:p>
            <a:pPr>
              <a:buFont typeface="+mj-lt"/>
              <a:buAutoNum type="arabicPeriod"/>
            </a:pPr>
            <a:endParaRPr lang="da-DK" sz="2000" b="1" dirty="0">
              <a:latin typeface="Franklin Gothic Book" panose="020B0503020102020204" pitchFamily="34" charset="0"/>
            </a:endParaRP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A9E2F2BD-F1E2-C743-B848-69D3AC3A08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9835" y="5111885"/>
            <a:ext cx="2581463" cy="1638912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6BF3CE04-1ACE-BF43-8B09-D399B1632496}"/>
              </a:ext>
            </a:extLst>
          </p:cNvPr>
          <p:cNvSpPr txBox="1">
            <a:spLocks/>
          </p:cNvSpPr>
          <p:nvPr/>
        </p:nvSpPr>
        <p:spPr>
          <a:xfrm>
            <a:off x="0" y="537880"/>
            <a:ext cx="9439835" cy="10581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sz="3600" b="1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MASSAKKORPIAQ ISIKKUA</a:t>
            </a:r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F32536F5-E32A-EB4D-98D8-080F32E37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0610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8A283927-EDD0-8B46-ABCB-BF752CACAA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9835" y="5111885"/>
            <a:ext cx="2581463" cy="1638912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70FB610E-F8AA-D84C-B21E-6EE489F020B8}"/>
              </a:ext>
            </a:extLst>
          </p:cNvPr>
          <p:cNvSpPr txBox="1">
            <a:spLocks/>
          </p:cNvSpPr>
          <p:nvPr/>
        </p:nvSpPr>
        <p:spPr>
          <a:xfrm>
            <a:off x="0" y="537880"/>
            <a:ext cx="9439835" cy="10581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sz="3600" b="1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AATSITASSARSIORNEQ</a:t>
            </a: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3964DCA6-30BE-A44C-B022-C2AAFFDF6B8E}"/>
              </a:ext>
            </a:extLst>
          </p:cNvPr>
          <p:cNvSpPr txBox="1"/>
          <p:nvPr/>
        </p:nvSpPr>
        <p:spPr>
          <a:xfrm>
            <a:off x="2978524" y="1066961"/>
            <a:ext cx="82888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b="1" i="1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NUNAP IMMIKKOORTUANI INGERLATSEQATIGIIT</a:t>
            </a:r>
          </a:p>
          <a:p>
            <a:endParaRPr lang="da-DK" sz="2000" dirty="0">
              <a:latin typeface="Franklin Gothic Book" panose="020B0503020102020204" pitchFamily="34" charset="0"/>
            </a:endParaRPr>
          </a:p>
        </p:txBody>
      </p:sp>
      <p:sp>
        <p:nvSpPr>
          <p:cNvPr id="9" name="Pladsholder til indhold 2">
            <a:extLst>
              <a:ext uri="{FF2B5EF4-FFF2-40B4-BE49-F238E27FC236}">
                <a16:creationId xmlns:a16="http://schemas.microsoft.com/office/drawing/2014/main" id="{2F8DE1F5-D253-3148-94EC-2C67B2049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0251" y="1596043"/>
            <a:ext cx="8596668" cy="549537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a-DK" sz="1600" b="1" dirty="0" err="1">
                <a:latin typeface="Franklin Gothic Book" panose="020B0503020102020204" pitchFamily="34" charset="0"/>
              </a:rPr>
              <a:t>Anguniarneqarpoq</a:t>
            </a:r>
            <a:r>
              <a:rPr lang="da-DK" sz="1600" b="1" dirty="0">
                <a:latin typeface="Franklin Gothic Book" panose="020B0503020102020204" pitchFamily="34" charset="0"/>
              </a:rPr>
              <a:t> </a:t>
            </a:r>
            <a:r>
              <a:rPr lang="da-DK" sz="1600" b="1" dirty="0" err="1">
                <a:latin typeface="Franklin Gothic Book" panose="020B0503020102020204" pitchFamily="34" charset="0"/>
              </a:rPr>
              <a:t>piginneqatigiilluni</a:t>
            </a:r>
            <a:r>
              <a:rPr lang="da-DK" sz="1600" b="1" dirty="0">
                <a:latin typeface="Franklin Gothic Book" panose="020B0503020102020204" pitchFamily="34" charset="0"/>
              </a:rPr>
              <a:t> </a:t>
            </a:r>
            <a:r>
              <a:rPr lang="da-DK" sz="1600" b="1" dirty="0" err="1">
                <a:latin typeface="Franklin Gothic Book" panose="020B0503020102020204" pitchFamily="34" charset="0"/>
              </a:rPr>
              <a:t>isumaqatigiissutit</a:t>
            </a:r>
            <a:r>
              <a:rPr lang="da-DK" sz="1600" b="1" dirty="0">
                <a:latin typeface="Franklin Gothic Book" panose="020B0503020102020204" pitchFamily="34" charset="0"/>
              </a:rPr>
              <a:t> </a:t>
            </a:r>
            <a:r>
              <a:rPr lang="da-DK" sz="1600" b="1" dirty="0" err="1">
                <a:latin typeface="Franklin Gothic Book" panose="020B0503020102020204" pitchFamily="34" charset="0"/>
              </a:rPr>
              <a:t>Inuussutissarsiornermut</a:t>
            </a:r>
            <a:r>
              <a:rPr lang="da-DK" sz="1600" b="1" dirty="0">
                <a:latin typeface="Franklin Gothic Book" panose="020B0503020102020204" pitchFamily="34" charset="0"/>
              </a:rPr>
              <a:t> </a:t>
            </a:r>
            <a:r>
              <a:rPr lang="da-DK" sz="1600" b="1" dirty="0" err="1">
                <a:latin typeface="Franklin Gothic Book" panose="020B0503020102020204" pitchFamily="34" charset="0"/>
              </a:rPr>
              <a:t>Siunnersuisoqatigiit</a:t>
            </a:r>
            <a:r>
              <a:rPr lang="da-DK" sz="1600" b="1" dirty="0">
                <a:latin typeface="Franklin Gothic Book" panose="020B0503020102020204" pitchFamily="34" charset="0"/>
              </a:rPr>
              <a:t>  </a:t>
            </a:r>
            <a:r>
              <a:rPr lang="da-DK" sz="1600" b="1" dirty="0" err="1">
                <a:latin typeface="Franklin Gothic Book" panose="020B0503020102020204" pitchFamily="34" charset="0"/>
              </a:rPr>
              <a:t>Aatsitassarsioqatigiiffiillu</a:t>
            </a:r>
            <a:r>
              <a:rPr lang="da-DK" sz="1600" b="1" dirty="0">
                <a:latin typeface="Franklin Gothic Book" panose="020B0503020102020204" pitchFamily="34" charset="0"/>
              </a:rPr>
              <a:t> </a:t>
            </a:r>
            <a:r>
              <a:rPr lang="da-DK" sz="1600" b="1" dirty="0" err="1">
                <a:latin typeface="Franklin Gothic Book" panose="020B0503020102020204" pitchFamily="34" charset="0"/>
              </a:rPr>
              <a:t>akunnerminni</a:t>
            </a:r>
            <a:r>
              <a:rPr lang="da-DK" sz="1600" b="1" dirty="0">
                <a:latin typeface="Franklin Gothic Book" panose="020B0503020102020204" pitchFamily="34" charset="0"/>
              </a:rPr>
              <a:t> </a:t>
            </a:r>
            <a:r>
              <a:rPr lang="da-DK" sz="1600" b="1" dirty="0" err="1">
                <a:latin typeface="Franklin Gothic Book" panose="020B0503020102020204" pitchFamily="34" charset="0"/>
              </a:rPr>
              <a:t>pilersissagaat</a:t>
            </a:r>
            <a:r>
              <a:rPr lang="da-DK" sz="1600" b="1" dirty="0">
                <a:latin typeface="Franklin Gothic Book" panose="020B0503020102020204" pitchFamily="34" charset="0"/>
              </a:rPr>
              <a:t>.</a:t>
            </a:r>
          </a:p>
          <a:p>
            <a:pPr marL="0" indent="0">
              <a:buNone/>
            </a:pPr>
            <a:r>
              <a:rPr lang="da-DK" sz="1600" b="1" dirty="0" err="1">
                <a:latin typeface="Franklin Gothic Book" panose="020B0503020102020204" pitchFamily="34" charset="0"/>
              </a:rPr>
              <a:t>Aatsitassarsiornermut</a:t>
            </a:r>
            <a:r>
              <a:rPr lang="da-DK" sz="1600" b="1" dirty="0">
                <a:latin typeface="Franklin Gothic Book" panose="020B0503020102020204" pitchFamily="34" charset="0"/>
              </a:rPr>
              <a:t> </a:t>
            </a:r>
            <a:r>
              <a:rPr lang="da-DK" sz="1600" b="1" dirty="0" err="1">
                <a:latin typeface="Franklin Gothic Book" panose="020B0503020102020204" pitchFamily="34" charset="0"/>
              </a:rPr>
              <a:t>ingerlatassat</a:t>
            </a:r>
            <a:r>
              <a:rPr lang="da-DK" sz="1600" b="1" dirty="0">
                <a:latin typeface="Franklin Gothic Book" panose="020B0503020102020204" pitchFamily="34" charset="0"/>
              </a:rPr>
              <a:t> </a:t>
            </a:r>
            <a:r>
              <a:rPr lang="da-DK" sz="1600" b="1" dirty="0" err="1">
                <a:latin typeface="Franklin Gothic Book" panose="020B0503020102020204" pitchFamily="34" charset="0"/>
              </a:rPr>
              <a:t>piviusorsiorpalaartut</a:t>
            </a:r>
            <a:r>
              <a:rPr lang="da-DK" sz="1600" b="1" dirty="0">
                <a:latin typeface="Franklin Gothic Book" panose="020B0503020102020204" pitchFamily="34" charset="0"/>
              </a:rPr>
              <a:t> </a:t>
            </a:r>
            <a:r>
              <a:rPr lang="da-DK" sz="1600" b="1" dirty="0" err="1">
                <a:latin typeface="Franklin Gothic Book" panose="020B0503020102020204" pitchFamily="34" charset="0"/>
              </a:rPr>
              <a:t>marluk</a:t>
            </a:r>
            <a:r>
              <a:rPr lang="da-DK" sz="1600" b="1" dirty="0">
                <a:latin typeface="Franklin Gothic Book" panose="020B0503020102020204" pitchFamily="34" charset="0"/>
              </a:rPr>
              <a:t> </a:t>
            </a:r>
            <a:r>
              <a:rPr lang="da-DK" sz="1600" b="1" dirty="0" err="1">
                <a:latin typeface="Franklin Gothic Book" panose="020B0503020102020204" pitchFamily="34" charset="0"/>
              </a:rPr>
              <a:t>ajalusooriaannaapput</a:t>
            </a:r>
            <a:r>
              <a:rPr lang="da-DK" sz="1600" b="1" dirty="0">
                <a:latin typeface="Franklin Gothic Book" panose="020B0503020102020204" pitchFamily="34" charset="0"/>
              </a:rPr>
              <a:t> </a:t>
            </a:r>
            <a:r>
              <a:rPr lang="da-DK" sz="1600" b="1" dirty="0" err="1">
                <a:latin typeface="Franklin Gothic Book" panose="020B0503020102020204" pitchFamily="34" charset="0"/>
              </a:rPr>
              <a:t>aalajangiisoqarumanngimmat</a:t>
            </a:r>
            <a:r>
              <a:rPr lang="da-DK" sz="1600" b="1" dirty="0">
                <a:latin typeface="Franklin Gothic Book" panose="020B0503020102020204" pitchFamily="34" charset="0"/>
              </a:rPr>
              <a:t>. </a:t>
            </a:r>
            <a:r>
              <a:rPr lang="da-DK" sz="1600" b="1" dirty="0" err="1">
                <a:latin typeface="Franklin Gothic Book" panose="020B0503020102020204" pitchFamily="34" charset="0"/>
              </a:rPr>
              <a:t>Taamatut</a:t>
            </a:r>
            <a:r>
              <a:rPr lang="da-DK" sz="1600" b="1" dirty="0">
                <a:latin typeface="Franklin Gothic Book" panose="020B0503020102020204" pitchFamily="34" charset="0"/>
              </a:rPr>
              <a:t> </a:t>
            </a:r>
            <a:r>
              <a:rPr lang="da-DK" sz="1600" b="1" dirty="0" err="1">
                <a:latin typeface="Franklin Gothic Book" panose="020B0503020102020204" pitchFamily="34" charset="0"/>
              </a:rPr>
              <a:t>ingerlaannarsinnaanngilagut</a:t>
            </a:r>
            <a:r>
              <a:rPr lang="da-DK" sz="1600" b="1" dirty="0">
                <a:latin typeface="Franklin Gothic Book" panose="020B0503020102020204" pitchFamily="34" charset="0"/>
              </a:rPr>
              <a:t>, </a:t>
            </a:r>
            <a:r>
              <a:rPr lang="da-DK" sz="1600" b="1" dirty="0" err="1">
                <a:latin typeface="Franklin Gothic Book" panose="020B0503020102020204" pitchFamily="34" charset="0"/>
              </a:rPr>
              <a:t>qanga</a:t>
            </a:r>
            <a:r>
              <a:rPr lang="da-DK" sz="1600" b="1" dirty="0">
                <a:latin typeface="Franklin Gothic Book" panose="020B0503020102020204" pitchFamily="34" charset="0"/>
              </a:rPr>
              <a:t> </a:t>
            </a:r>
            <a:r>
              <a:rPr lang="da-DK" sz="1600" b="1" dirty="0" err="1">
                <a:latin typeface="Franklin Gothic Book" panose="020B0503020102020204" pitchFamily="34" charset="0"/>
              </a:rPr>
              <a:t>pisimasut</a:t>
            </a:r>
            <a:r>
              <a:rPr lang="da-DK" sz="1600" b="1" dirty="0">
                <a:latin typeface="Franklin Gothic Book" panose="020B0503020102020204" pitchFamily="34" charset="0"/>
              </a:rPr>
              <a:t> </a:t>
            </a:r>
            <a:r>
              <a:rPr lang="da-DK" sz="1600" b="1" dirty="0" err="1">
                <a:latin typeface="Franklin Gothic Book" panose="020B0503020102020204" pitchFamily="34" charset="0"/>
              </a:rPr>
              <a:t>nangeqqittariaqanngillat</a:t>
            </a:r>
            <a:r>
              <a:rPr lang="da-DK" sz="1600" b="1" dirty="0">
                <a:latin typeface="Franklin Gothic Book" panose="020B0503020102020204" pitchFamily="34" charset="0"/>
              </a:rPr>
              <a:t>.</a:t>
            </a:r>
          </a:p>
          <a:p>
            <a:pPr lvl="1"/>
            <a:r>
              <a:rPr lang="da-DK" b="1" dirty="0">
                <a:latin typeface="Franklin Gothic Book" panose="020B0503020102020204" pitchFamily="34" charset="0"/>
              </a:rPr>
              <a:t>Tanbreez – </a:t>
            </a:r>
            <a:r>
              <a:rPr lang="da-DK" b="1" dirty="0" err="1">
                <a:latin typeface="Franklin Gothic Book" panose="020B0503020102020204" pitchFamily="34" charset="0"/>
              </a:rPr>
              <a:t>siunniussaq</a:t>
            </a:r>
            <a:r>
              <a:rPr lang="da-DK" b="1" dirty="0">
                <a:latin typeface="Franklin Gothic Book" panose="020B0503020102020204" pitchFamily="34" charset="0"/>
              </a:rPr>
              <a:t> </a:t>
            </a:r>
            <a:r>
              <a:rPr lang="da-DK" b="1" dirty="0" err="1">
                <a:latin typeface="Franklin Gothic Book" panose="020B0503020102020204" pitchFamily="34" charset="0"/>
              </a:rPr>
              <a:t>atsiortariaannaavoq</a:t>
            </a:r>
            <a:r>
              <a:rPr lang="da-DK" b="1" dirty="0">
                <a:latin typeface="Franklin Gothic Book" panose="020B0503020102020204" pitchFamily="34" charset="0"/>
              </a:rPr>
              <a:t>: Kommune Kujalleq, </a:t>
            </a:r>
            <a:r>
              <a:rPr lang="da-DK" b="1" dirty="0" err="1">
                <a:latin typeface="Franklin Gothic Book" panose="020B0503020102020204" pitchFamily="34" charset="0"/>
              </a:rPr>
              <a:t>Inuutissarsiornermut</a:t>
            </a:r>
            <a:r>
              <a:rPr lang="da-DK" b="1" dirty="0">
                <a:latin typeface="Franklin Gothic Book" panose="020B0503020102020204" pitchFamily="34" charset="0"/>
              </a:rPr>
              <a:t> </a:t>
            </a:r>
            <a:r>
              <a:rPr lang="da-DK" b="1" dirty="0" err="1">
                <a:latin typeface="Franklin Gothic Book" panose="020B0503020102020204" pitchFamily="34" charset="0"/>
              </a:rPr>
              <a:t>Siunnersuisoqatigiit</a:t>
            </a:r>
            <a:r>
              <a:rPr lang="da-DK" b="1" dirty="0">
                <a:latin typeface="Franklin Gothic Book" panose="020B0503020102020204" pitchFamily="34" charset="0"/>
              </a:rPr>
              <a:t> &amp; Tanbreez</a:t>
            </a:r>
          </a:p>
          <a:p>
            <a:pPr lvl="1"/>
            <a:r>
              <a:rPr lang="da-DK" b="1" dirty="0" err="1">
                <a:latin typeface="Franklin Gothic Book" panose="020B0503020102020204" pitchFamily="34" charset="0"/>
              </a:rPr>
              <a:t>Kuannersuit</a:t>
            </a:r>
            <a:r>
              <a:rPr lang="da-DK" b="1" dirty="0">
                <a:latin typeface="Franklin Gothic Book" panose="020B0503020102020204" pitchFamily="34" charset="0"/>
              </a:rPr>
              <a:t> – </a:t>
            </a:r>
            <a:r>
              <a:rPr lang="da-DK" b="1" dirty="0" err="1">
                <a:latin typeface="Franklin Gothic Book" panose="020B0503020102020204" pitchFamily="34" charset="0"/>
              </a:rPr>
              <a:t>siunniussaq</a:t>
            </a:r>
            <a:r>
              <a:rPr lang="da-DK" b="1" dirty="0">
                <a:latin typeface="Franklin Gothic Book" panose="020B0503020102020204" pitchFamily="34" charset="0"/>
              </a:rPr>
              <a:t> </a:t>
            </a:r>
            <a:r>
              <a:rPr lang="da-DK" b="1" dirty="0" err="1">
                <a:latin typeface="Franklin Gothic Book" panose="020B0503020102020204" pitchFamily="34" charset="0"/>
              </a:rPr>
              <a:t>naatsorsuutigineqarpoq</a:t>
            </a:r>
            <a:r>
              <a:rPr lang="da-DK" b="1" dirty="0">
                <a:latin typeface="Franklin Gothic Book" panose="020B0503020102020204" pitchFamily="34" charset="0"/>
              </a:rPr>
              <a:t> PDAC </a:t>
            </a:r>
            <a:r>
              <a:rPr lang="da-DK" b="1" dirty="0" err="1">
                <a:latin typeface="Franklin Gothic Book" panose="020B0503020102020204" pitchFamily="34" charset="0"/>
              </a:rPr>
              <a:t>nalaani</a:t>
            </a:r>
            <a:r>
              <a:rPr lang="da-DK" b="1" dirty="0">
                <a:latin typeface="Franklin Gothic Book" panose="020B0503020102020204" pitchFamily="34" charset="0"/>
              </a:rPr>
              <a:t> </a:t>
            </a:r>
            <a:r>
              <a:rPr lang="da-DK" b="1" dirty="0" err="1">
                <a:latin typeface="Franklin Gothic Book" panose="020B0503020102020204" pitchFamily="34" charset="0"/>
              </a:rPr>
              <a:t>martsimi</a:t>
            </a:r>
            <a:r>
              <a:rPr lang="da-DK" b="1" dirty="0">
                <a:latin typeface="Franklin Gothic Book" panose="020B0503020102020204" pitchFamily="34" charset="0"/>
              </a:rPr>
              <a:t> </a:t>
            </a:r>
            <a:r>
              <a:rPr lang="da-DK" b="1" dirty="0" err="1">
                <a:latin typeface="Franklin Gothic Book" panose="020B0503020102020204" pitchFamily="34" charset="0"/>
              </a:rPr>
              <a:t>atsiorneqassasoq</a:t>
            </a:r>
            <a:r>
              <a:rPr lang="da-DK" b="1" dirty="0">
                <a:latin typeface="Franklin Gothic Book" panose="020B0503020102020204" pitchFamily="34" charset="0"/>
              </a:rPr>
              <a:t>.</a:t>
            </a:r>
          </a:p>
          <a:p>
            <a:pPr marL="0" indent="0">
              <a:buNone/>
            </a:pPr>
            <a:r>
              <a:rPr lang="da-DK" sz="1600" b="1" dirty="0" err="1">
                <a:latin typeface="Franklin Gothic Book" panose="020B0503020102020204" pitchFamily="34" charset="0"/>
              </a:rPr>
              <a:t>Nunarput</a:t>
            </a:r>
            <a:r>
              <a:rPr lang="da-DK" sz="1600" b="1" dirty="0">
                <a:latin typeface="Franklin Gothic Book" panose="020B0503020102020204" pitchFamily="34" charset="0"/>
              </a:rPr>
              <a:t> </a:t>
            </a:r>
            <a:r>
              <a:rPr lang="da-DK" sz="1600" b="1" dirty="0" err="1">
                <a:latin typeface="Franklin Gothic Book" panose="020B0503020102020204" pitchFamily="34" charset="0"/>
              </a:rPr>
              <a:t>aatsitassarsiorfittut</a:t>
            </a:r>
            <a:r>
              <a:rPr lang="da-DK" sz="1600" b="1" dirty="0">
                <a:latin typeface="Franklin Gothic Book" panose="020B0503020102020204" pitchFamily="34" charset="0"/>
              </a:rPr>
              <a:t> </a:t>
            </a:r>
            <a:r>
              <a:rPr lang="da-DK" sz="1600" b="1" dirty="0" err="1">
                <a:latin typeface="Franklin Gothic Book" panose="020B0503020102020204" pitchFamily="34" charset="0"/>
              </a:rPr>
              <a:t>nunarsuup</a:t>
            </a:r>
            <a:r>
              <a:rPr lang="da-DK" sz="1600" b="1" dirty="0">
                <a:latin typeface="Franklin Gothic Book" panose="020B0503020102020204" pitchFamily="34" charset="0"/>
              </a:rPr>
              <a:t> </a:t>
            </a:r>
            <a:r>
              <a:rPr lang="da-DK" sz="1600" b="1" dirty="0" err="1">
                <a:latin typeface="Franklin Gothic Book" panose="020B0503020102020204" pitchFamily="34" charset="0"/>
              </a:rPr>
              <a:t>assingani</a:t>
            </a:r>
            <a:r>
              <a:rPr lang="da-DK" sz="1600" b="1" dirty="0">
                <a:latin typeface="Franklin Gothic Book" panose="020B0503020102020204" pitchFamily="34" charset="0"/>
              </a:rPr>
              <a:t> </a:t>
            </a:r>
            <a:r>
              <a:rPr lang="da-DK" sz="1600" b="1" dirty="0" err="1">
                <a:latin typeface="Franklin Gothic Book" panose="020B0503020102020204" pitchFamily="34" charset="0"/>
              </a:rPr>
              <a:t>ikkuttariaannanngorpoq</a:t>
            </a:r>
            <a:r>
              <a:rPr lang="da-DK" sz="1600" b="1" dirty="0">
                <a:latin typeface="Franklin Gothic Book" panose="020B0503020102020204" pitchFamily="34" charset="0"/>
              </a:rPr>
              <a:t> – </a:t>
            </a:r>
            <a:r>
              <a:rPr lang="da-DK" sz="1600" b="1" dirty="0" err="1">
                <a:latin typeface="Franklin Gothic Book" panose="020B0503020102020204" pitchFamily="34" charset="0"/>
              </a:rPr>
              <a:t>kisianni</a:t>
            </a:r>
            <a:r>
              <a:rPr lang="da-DK" sz="1600" b="1" dirty="0">
                <a:latin typeface="Franklin Gothic Book" panose="020B0503020102020204" pitchFamily="34" charset="0"/>
              </a:rPr>
              <a:t> </a:t>
            </a:r>
            <a:r>
              <a:rPr lang="da-DK" sz="1600" b="1" dirty="0" err="1">
                <a:latin typeface="Franklin Gothic Book" panose="020B0503020102020204" pitchFamily="34" charset="0"/>
              </a:rPr>
              <a:t>unammillerneqaqaagut</a:t>
            </a:r>
            <a:r>
              <a:rPr lang="da-DK" sz="1600" b="1" dirty="0">
                <a:latin typeface="Franklin Gothic Book" panose="020B0503020102020204" pitchFamily="34" charset="0"/>
              </a:rPr>
              <a:t>, </a:t>
            </a:r>
            <a:r>
              <a:rPr lang="da-DK" sz="1600" b="1" dirty="0" err="1">
                <a:latin typeface="Franklin Gothic Book" panose="020B0503020102020204" pitchFamily="34" charset="0"/>
              </a:rPr>
              <a:t>nunani</a:t>
            </a:r>
            <a:r>
              <a:rPr lang="da-DK" sz="1600" b="1" dirty="0">
                <a:latin typeface="Franklin Gothic Book" panose="020B0503020102020204" pitchFamily="34" charset="0"/>
              </a:rPr>
              <a:t> </a:t>
            </a:r>
            <a:r>
              <a:rPr lang="da-DK" sz="1600" b="1" dirty="0" err="1">
                <a:latin typeface="Franklin Gothic Book" panose="020B0503020102020204" pitchFamily="34" charset="0"/>
              </a:rPr>
              <a:t>allani</a:t>
            </a:r>
            <a:r>
              <a:rPr lang="da-DK" sz="1600" b="1" dirty="0">
                <a:latin typeface="Franklin Gothic Book" panose="020B0503020102020204" pitchFamily="34" charset="0"/>
              </a:rPr>
              <a:t> </a:t>
            </a:r>
            <a:r>
              <a:rPr lang="da-DK" sz="1600" b="1" dirty="0" err="1">
                <a:latin typeface="Franklin Gothic Book" panose="020B0503020102020204" pitchFamily="34" charset="0"/>
              </a:rPr>
              <a:t>aamma</a:t>
            </a:r>
            <a:r>
              <a:rPr lang="da-DK" sz="1600" b="1" dirty="0">
                <a:latin typeface="Franklin Gothic Book" panose="020B0503020102020204" pitchFamily="34" charset="0"/>
              </a:rPr>
              <a:t> allanik </a:t>
            </a:r>
            <a:r>
              <a:rPr lang="da-DK" sz="1600" b="1" dirty="0" err="1">
                <a:latin typeface="Franklin Gothic Book" panose="020B0503020102020204" pitchFamily="34" charset="0"/>
              </a:rPr>
              <a:t>piareersimasoqarpoq</a:t>
            </a:r>
            <a:r>
              <a:rPr lang="da-DK" sz="1600" b="1" dirty="0">
                <a:latin typeface="Franklin Gothic Book" panose="020B0503020102020204" pitchFamily="34" charset="0"/>
              </a:rPr>
              <a:t> </a:t>
            </a:r>
            <a:r>
              <a:rPr lang="da-DK" sz="1600" b="1" dirty="0" err="1">
                <a:latin typeface="Franklin Gothic Book" panose="020B0503020102020204" pitchFamily="34" charset="0"/>
              </a:rPr>
              <a:t>Nunarpullu</a:t>
            </a:r>
            <a:r>
              <a:rPr lang="da-DK" sz="1600" b="1" dirty="0">
                <a:latin typeface="Franklin Gothic Book" panose="020B0503020102020204" pitchFamily="34" charset="0"/>
              </a:rPr>
              <a:t> </a:t>
            </a:r>
            <a:r>
              <a:rPr lang="da-DK" sz="1600" b="1" dirty="0" err="1">
                <a:latin typeface="Franklin Gothic Book" panose="020B0503020102020204" pitchFamily="34" charset="0"/>
              </a:rPr>
              <a:t>peeriaannaavaat</a:t>
            </a:r>
            <a:r>
              <a:rPr lang="da-DK" sz="1600" b="1" dirty="0">
                <a:latin typeface="Franklin Gothic Book" panose="020B0503020102020204" pitchFamily="34" charset="0"/>
              </a:rPr>
              <a:t>. </a:t>
            </a:r>
            <a:r>
              <a:rPr lang="da-DK" sz="1600" b="1" dirty="0" err="1">
                <a:latin typeface="Franklin Gothic Book" panose="020B0503020102020204" pitchFamily="34" charset="0"/>
              </a:rPr>
              <a:t>Ilaavugut</a:t>
            </a:r>
            <a:r>
              <a:rPr lang="da-DK" sz="1600" b="1" dirty="0">
                <a:latin typeface="Franklin Gothic Book" panose="020B0503020102020204" pitchFamily="34" charset="0"/>
              </a:rPr>
              <a:t>?</a:t>
            </a:r>
          </a:p>
          <a:p>
            <a:pPr marL="0" indent="0">
              <a:buNone/>
            </a:pPr>
            <a:r>
              <a:rPr lang="da-DK" sz="1600" b="1" dirty="0" err="1">
                <a:latin typeface="Franklin Gothic Book" panose="020B0503020102020204" pitchFamily="34" charset="0"/>
              </a:rPr>
              <a:t>Periarfissaq</a:t>
            </a:r>
            <a:r>
              <a:rPr lang="da-DK" sz="1600" b="1" dirty="0">
                <a:latin typeface="Franklin Gothic Book" panose="020B0503020102020204" pitchFamily="34" charset="0"/>
              </a:rPr>
              <a:t> </a:t>
            </a:r>
            <a:r>
              <a:rPr lang="da-DK" sz="1600" b="1" dirty="0" err="1">
                <a:latin typeface="Franklin Gothic Book" panose="020B0503020102020204" pitchFamily="34" charset="0"/>
              </a:rPr>
              <a:t>kingulleq</a:t>
            </a:r>
            <a:r>
              <a:rPr lang="da-DK" sz="1600" b="1" dirty="0">
                <a:latin typeface="Franklin Gothic Book" panose="020B0503020102020204" pitchFamily="34" charset="0"/>
              </a:rPr>
              <a:t> </a:t>
            </a:r>
            <a:r>
              <a:rPr lang="da-DK" sz="1600" b="1" u="sng" dirty="0" err="1">
                <a:latin typeface="Franklin Gothic Book" panose="020B0503020102020204" pitchFamily="34" charset="0"/>
              </a:rPr>
              <a:t>massakkuuvoq</a:t>
            </a:r>
            <a:r>
              <a:rPr lang="da-DK" sz="1600" b="1" dirty="0">
                <a:latin typeface="Franklin Gothic Book" panose="020B0503020102020204" pitchFamily="34" charset="0"/>
              </a:rPr>
              <a:t>!</a:t>
            </a:r>
          </a:p>
          <a:p>
            <a:pPr marL="0" indent="0">
              <a:buNone/>
            </a:pPr>
            <a:r>
              <a:rPr lang="da-DK" sz="1600" b="1" dirty="0">
                <a:latin typeface="Franklin Gothic Book" panose="020B0503020102020204" pitchFamily="34" charset="0"/>
              </a:rPr>
              <a:t>Naalakkersuisut </a:t>
            </a:r>
            <a:r>
              <a:rPr lang="da-DK" sz="1600" b="1" dirty="0" err="1">
                <a:latin typeface="Franklin Gothic Book" panose="020B0503020102020204" pitchFamily="34" charset="0"/>
              </a:rPr>
              <a:t>erniinnaq</a:t>
            </a:r>
            <a:r>
              <a:rPr lang="da-DK" sz="1600" b="1" dirty="0">
                <a:latin typeface="Franklin Gothic Book" panose="020B0503020102020204" pitchFamily="34" charset="0"/>
              </a:rPr>
              <a:t> </a:t>
            </a:r>
            <a:r>
              <a:rPr lang="da-DK" sz="1600" b="1" dirty="0" err="1">
                <a:latin typeface="Franklin Gothic Book" panose="020B0503020102020204" pitchFamily="34" charset="0"/>
              </a:rPr>
              <a:t>tuavisaarisariaqarput</a:t>
            </a:r>
            <a:r>
              <a:rPr lang="da-DK" sz="1600" b="1" dirty="0">
                <a:latin typeface="Franklin Gothic Book" panose="020B0503020102020204" pitchFamily="34" charset="0"/>
              </a:rPr>
              <a:t> </a:t>
            </a:r>
            <a:r>
              <a:rPr lang="da-DK" sz="1600" b="1" dirty="0" err="1">
                <a:latin typeface="Franklin Gothic Book" panose="020B0503020102020204" pitchFamily="34" charset="0"/>
              </a:rPr>
              <a:t>ingerlatseqatigiiffiit</a:t>
            </a:r>
            <a:r>
              <a:rPr lang="da-DK" sz="1600" b="1" dirty="0">
                <a:latin typeface="Franklin Gothic Book" panose="020B0503020102020204" pitchFamily="34" charset="0"/>
              </a:rPr>
              <a:t> </a:t>
            </a:r>
            <a:r>
              <a:rPr lang="da-DK" sz="1600" b="1" dirty="0" err="1">
                <a:latin typeface="Franklin Gothic Book" panose="020B0503020102020204" pitchFamily="34" charset="0"/>
              </a:rPr>
              <a:t>peqatigalugit</a:t>
            </a:r>
            <a:r>
              <a:rPr lang="da-DK" sz="1600" b="1" dirty="0">
                <a:latin typeface="Franklin Gothic Book" panose="020B0503020102020204" pitchFamily="34" charset="0"/>
              </a:rPr>
              <a:t> </a:t>
            </a:r>
            <a:r>
              <a:rPr lang="da-DK" sz="1600" b="1" dirty="0" err="1">
                <a:latin typeface="Franklin Gothic Book" panose="020B0503020102020204" pitchFamily="34" charset="0"/>
              </a:rPr>
              <a:t>aalajangersugassat</a:t>
            </a:r>
            <a:r>
              <a:rPr lang="da-DK" sz="1600" b="1" dirty="0">
                <a:latin typeface="Franklin Gothic Book" panose="020B0503020102020204" pitchFamily="34" charset="0"/>
              </a:rPr>
              <a:t> </a:t>
            </a:r>
            <a:r>
              <a:rPr lang="da-DK" sz="1600" b="1" dirty="0" err="1">
                <a:latin typeface="Franklin Gothic Book" panose="020B0503020102020204" pitchFamily="34" charset="0"/>
              </a:rPr>
              <a:t>suliarisariaqarpaat</a:t>
            </a:r>
            <a:r>
              <a:rPr lang="da-DK" sz="1600" b="1" dirty="0">
                <a:latin typeface="Franklin Gothic Book" panose="020B0503020102020204" pitchFamily="34" charset="0"/>
              </a:rPr>
              <a:t>. </a:t>
            </a:r>
            <a:r>
              <a:rPr lang="da-DK" sz="1600" b="1" dirty="0" err="1">
                <a:latin typeface="Franklin Gothic Book" panose="020B0503020102020204" pitchFamily="34" charset="0"/>
              </a:rPr>
              <a:t>Takusinnaavarput</a:t>
            </a:r>
            <a:r>
              <a:rPr lang="da-DK" sz="1600" b="1" dirty="0">
                <a:latin typeface="Franklin Gothic Book" panose="020B0503020102020204" pitchFamily="34" charset="0"/>
              </a:rPr>
              <a:t> </a:t>
            </a:r>
            <a:r>
              <a:rPr lang="da-DK" sz="1600" b="1" dirty="0" err="1">
                <a:latin typeface="Franklin Gothic Book" panose="020B0503020102020204" pitchFamily="34" charset="0"/>
              </a:rPr>
              <a:t>ingerlatseqatigiiffiit</a:t>
            </a:r>
            <a:r>
              <a:rPr lang="da-DK" sz="1600" b="1" dirty="0">
                <a:latin typeface="Franklin Gothic Book" panose="020B0503020102020204" pitchFamily="34" charset="0"/>
              </a:rPr>
              <a:t> </a:t>
            </a:r>
            <a:r>
              <a:rPr lang="da-DK" sz="1600" b="1" dirty="0" err="1">
                <a:latin typeface="Franklin Gothic Book" panose="020B0503020102020204" pitchFamily="34" charset="0"/>
              </a:rPr>
              <a:t>immikkoortitaasut</a:t>
            </a:r>
            <a:r>
              <a:rPr lang="da-DK" sz="1600" b="1" dirty="0">
                <a:latin typeface="Franklin Gothic Book" panose="020B0503020102020204" pitchFamily="34" charset="0"/>
              </a:rPr>
              <a:t>. </a:t>
            </a:r>
            <a:r>
              <a:rPr lang="da-DK" sz="1600" b="1" dirty="0" err="1">
                <a:latin typeface="Franklin Gothic Book" panose="020B0503020102020204" pitchFamily="34" charset="0"/>
              </a:rPr>
              <a:t>Aatsitassarsiortut</a:t>
            </a:r>
            <a:r>
              <a:rPr lang="da-DK" sz="1600" b="1" dirty="0">
                <a:latin typeface="Franklin Gothic Book" panose="020B0503020102020204" pitchFamily="34" charset="0"/>
              </a:rPr>
              <a:t> </a:t>
            </a:r>
            <a:r>
              <a:rPr lang="da-DK" sz="1600" b="1" dirty="0" err="1">
                <a:latin typeface="Franklin Gothic Book" panose="020B0503020102020204" pitchFamily="34" charset="0"/>
              </a:rPr>
              <a:t>allat</a:t>
            </a:r>
            <a:r>
              <a:rPr lang="da-DK" sz="1600" b="1" dirty="0">
                <a:latin typeface="Franklin Gothic Book" panose="020B0503020102020204" pitchFamily="34" charset="0"/>
              </a:rPr>
              <a:t> </a:t>
            </a:r>
            <a:r>
              <a:rPr lang="da-DK" sz="1600" b="1" dirty="0" err="1">
                <a:latin typeface="Franklin Gothic Book" panose="020B0503020102020204" pitchFamily="34" charset="0"/>
              </a:rPr>
              <a:t>iserataartarput</a:t>
            </a:r>
            <a:r>
              <a:rPr lang="da-DK" sz="1600" b="1" dirty="0">
                <a:latin typeface="Franklin Gothic Book" panose="020B0503020102020204" pitchFamily="34" charset="0"/>
              </a:rPr>
              <a:t> </a:t>
            </a:r>
            <a:r>
              <a:rPr lang="da-DK" sz="1600" b="1" dirty="0" err="1">
                <a:latin typeface="Franklin Gothic Book" panose="020B0503020102020204" pitchFamily="34" charset="0"/>
              </a:rPr>
              <a:t>imminut</a:t>
            </a:r>
            <a:r>
              <a:rPr lang="da-DK" sz="1600" b="1" dirty="0">
                <a:latin typeface="Franklin Gothic Book" panose="020B0503020102020204" pitchFamily="34" charset="0"/>
              </a:rPr>
              <a:t> </a:t>
            </a:r>
            <a:r>
              <a:rPr lang="da-DK" sz="1600" b="1" dirty="0" err="1">
                <a:latin typeface="Franklin Gothic Book" panose="020B0503020102020204" pitchFamily="34" charset="0"/>
              </a:rPr>
              <a:t>akilersinnaassusia</a:t>
            </a:r>
            <a:r>
              <a:rPr lang="da-DK" sz="1600" b="1" dirty="0">
                <a:latin typeface="Franklin Gothic Book" panose="020B0503020102020204" pitchFamily="34" charset="0"/>
              </a:rPr>
              <a:t> </a:t>
            </a:r>
            <a:r>
              <a:rPr lang="da-DK" sz="1600" b="1" dirty="0" err="1">
                <a:latin typeface="Franklin Gothic Book" panose="020B0503020102020204" pitchFamily="34" charset="0"/>
              </a:rPr>
              <a:t>ileqqaarisimanerlu</a:t>
            </a:r>
            <a:r>
              <a:rPr lang="da-DK" sz="1600" b="1" dirty="0">
                <a:latin typeface="Franklin Gothic Book" panose="020B0503020102020204" pitchFamily="34" charset="0"/>
              </a:rPr>
              <a:t> </a:t>
            </a:r>
            <a:r>
              <a:rPr lang="da-DK" sz="1600" b="1" dirty="0" err="1">
                <a:latin typeface="Franklin Gothic Book" panose="020B0503020102020204" pitchFamily="34" charset="0"/>
              </a:rPr>
              <a:t>soqutigineqarani</a:t>
            </a:r>
            <a:r>
              <a:rPr lang="da-DK" sz="1600" b="1" dirty="0">
                <a:latin typeface="Franklin Gothic Book" panose="020B0503020102020204" pitchFamily="34" charset="0"/>
              </a:rPr>
              <a:t>, </a:t>
            </a:r>
            <a:r>
              <a:rPr lang="da-DK" sz="1600" b="1" dirty="0" err="1">
                <a:latin typeface="Franklin Gothic Book" panose="020B0503020102020204" pitchFamily="34" charset="0"/>
              </a:rPr>
              <a:t>pissutsit</a:t>
            </a:r>
            <a:r>
              <a:rPr lang="da-DK" sz="1600" b="1" dirty="0">
                <a:latin typeface="Franklin Gothic Book" panose="020B0503020102020204" pitchFamily="34" charset="0"/>
              </a:rPr>
              <a:t> </a:t>
            </a:r>
            <a:r>
              <a:rPr lang="da-DK" sz="1600" b="1" dirty="0" err="1">
                <a:latin typeface="Franklin Gothic Book" panose="020B0503020102020204" pitchFamily="34" charset="0"/>
              </a:rPr>
              <a:t>nunatsinnut</a:t>
            </a:r>
            <a:r>
              <a:rPr lang="da-DK" sz="1600" b="1" dirty="0">
                <a:latin typeface="Franklin Gothic Book" panose="020B0503020102020204" pitchFamily="34" charset="0"/>
              </a:rPr>
              <a:t> </a:t>
            </a:r>
            <a:r>
              <a:rPr lang="da-DK" sz="1600" b="1" dirty="0" err="1">
                <a:latin typeface="Franklin Gothic Book" panose="020B0503020102020204" pitchFamily="34" charset="0"/>
              </a:rPr>
              <a:t>pingaaruteqanngisut</a:t>
            </a:r>
            <a:r>
              <a:rPr lang="da-DK" sz="1600" b="1" dirty="0">
                <a:latin typeface="Franklin Gothic Book" panose="020B0503020102020204" pitchFamily="34" charset="0"/>
              </a:rPr>
              <a:t>.</a:t>
            </a:r>
          </a:p>
        </p:txBody>
      </p:sp>
      <p:sp>
        <p:nvSpPr>
          <p:cNvPr id="2" name="Pladsholder til slidenummer 1">
            <a:extLst>
              <a:ext uri="{FF2B5EF4-FFF2-40B4-BE49-F238E27FC236}">
                <a16:creationId xmlns:a16="http://schemas.microsoft.com/office/drawing/2014/main" id="{223151EA-F7DA-2F4E-A7DB-EB2186779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24067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C431C7E7-439B-F941-AE7A-387F51939B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9835" y="5111885"/>
            <a:ext cx="2581463" cy="1638912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353978C5-8775-B546-97E1-75657ACD8EC5}"/>
              </a:ext>
            </a:extLst>
          </p:cNvPr>
          <p:cNvSpPr txBox="1">
            <a:spLocks/>
          </p:cNvSpPr>
          <p:nvPr/>
        </p:nvSpPr>
        <p:spPr>
          <a:xfrm>
            <a:off x="0" y="537880"/>
            <a:ext cx="9439835" cy="10581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sz="3600" b="1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AATSITASSARSIORNEQ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946AE26C-5F8B-D641-8CC8-CB9AF8B9A840}"/>
              </a:ext>
            </a:extLst>
          </p:cNvPr>
          <p:cNvSpPr txBox="1"/>
          <p:nvPr/>
        </p:nvSpPr>
        <p:spPr>
          <a:xfrm>
            <a:off x="3341595" y="954077"/>
            <a:ext cx="60649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b="1" i="1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ANNIKITSUMIK AATSITASSARSIORNISSAT</a:t>
            </a:r>
            <a:r>
              <a:rPr lang="da-DK" sz="2400" dirty="0"/>
              <a:t> </a:t>
            </a:r>
          </a:p>
          <a:p>
            <a:endParaRPr lang="da-DK" sz="2400" b="1" i="1" dirty="0">
              <a:solidFill>
                <a:schemeClr val="accent1"/>
              </a:solidFill>
              <a:latin typeface="Franklin Gothic Book" panose="020B0503020102020204" pitchFamily="34" charset="0"/>
            </a:endParaRPr>
          </a:p>
          <a:p>
            <a:endParaRPr lang="da-DK" sz="2400" dirty="0">
              <a:latin typeface="Franklin Gothic Book" panose="020B0503020102020204" pitchFamily="34" charset="0"/>
            </a:endParaRPr>
          </a:p>
        </p:txBody>
      </p:sp>
      <p:sp>
        <p:nvSpPr>
          <p:cNvPr id="10" name="Pladsholder til indhold 2">
            <a:extLst>
              <a:ext uri="{FF2B5EF4-FFF2-40B4-BE49-F238E27FC236}">
                <a16:creationId xmlns:a16="http://schemas.microsoft.com/office/drawing/2014/main" id="{F9D503AB-3072-1C49-8F33-18295B11DA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264" y="1646574"/>
            <a:ext cx="8596668" cy="469974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a-DK" sz="1600" b="1" dirty="0" err="1">
                <a:latin typeface="Franklin Gothic Book" panose="020B0503020102020204" pitchFamily="34" charset="0"/>
              </a:rPr>
              <a:t>Kuultisiornissamut</a:t>
            </a:r>
            <a:r>
              <a:rPr lang="da-DK" sz="1600" b="1" dirty="0">
                <a:latin typeface="Franklin Gothic Book" panose="020B0503020102020204" pitchFamily="34" charset="0"/>
              </a:rPr>
              <a:t> </a:t>
            </a:r>
            <a:r>
              <a:rPr lang="da-DK" sz="1600" b="1" dirty="0" err="1">
                <a:latin typeface="Franklin Gothic Book" panose="020B0503020102020204" pitchFamily="34" charset="0"/>
              </a:rPr>
              <a:t>akuersissutit</a:t>
            </a:r>
            <a:r>
              <a:rPr lang="da-DK" sz="1600" b="1" dirty="0">
                <a:latin typeface="Franklin Gothic Book" panose="020B0503020102020204" pitchFamily="34" charset="0"/>
              </a:rPr>
              <a:t> 9, </a:t>
            </a:r>
            <a:r>
              <a:rPr lang="da-DK" sz="1600" b="1" dirty="0" err="1">
                <a:latin typeface="Franklin Gothic Book" panose="020B0503020102020204" pitchFamily="34" charset="0"/>
              </a:rPr>
              <a:t>Qoorormiut</a:t>
            </a:r>
            <a:r>
              <a:rPr lang="da-DK" sz="1600" b="1" dirty="0">
                <a:latin typeface="Franklin Gothic Book" panose="020B0503020102020204" pitchFamily="34" charset="0"/>
              </a:rPr>
              <a:t> &amp; Aanneq, </a:t>
            </a:r>
            <a:r>
              <a:rPr lang="da-DK" sz="1600" b="1" dirty="0" err="1">
                <a:latin typeface="Franklin Gothic Book" panose="020B0503020102020204" pitchFamily="34" charset="0"/>
              </a:rPr>
              <a:t>inunnik</a:t>
            </a:r>
            <a:r>
              <a:rPr lang="da-DK" sz="1600" b="1" dirty="0">
                <a:latin typeface="Franklin Gothic Book" panose="020B0503020102020204" pitchFamily="34" charset="0"/>
              </a:rPr>
              <a:t> 4-init </a:t>
            </a:r>
            <a:r>
              <a:rPr lang="da-DK" sz="1600" b="1" dirty="0" err="1">
                <a:latin typeface="Franklin Gothic Book" panose="020B0503020102020204" pitchFamily="34" charset="0"/>
              </a:rPr>
              <a:t>pigineqartut</a:t>
            </a:r>
            <a:endParaRPr lang="da-DK" sz="1600" b="1" dirty="0">
              <a:latin typeface="Franklin Gothic Book" panose="020B0503020102020204" pitchFamily="34" charset="0"/>
            </a:endParaRPr>
          </a:p>
          <a:p>
            <a:pPr marL="0" indent="0">
              <a:buNone/>
            </a:pPr>
            <a:endParaRPr lang="da-DK" sz="1600" b="1" dirty="0">
              <a:latin typeface="Franklin Gothic Book" panose="020B0503020102020204" pitchFamily="34" charset="0"/>
            </a:endParaRPr>
          </a:p>
          <a:p>
            <a:pPr marL="0" indent="0">
              <a:buNone/>
            </a:pPr>
            <a:r>
              <a:rPr lang="da-DK" sz="1600" b="1" dirty="0">
                <a:latin typeface="Franklin Gothic Book" panose="020B0503020102020204" pitchFamily="34" charset="0"/>
              </a:rPr>
              <a:t>Geoturisme – </a:t>
            </a:r>
            <a:r>
              <a:rPr lang="da-DK" sz="1600" b="1" dirty="0" err="1">
                <a:latin typeface="Franklin Gothic Book" panose="020B0503020102020204" pitchFamily="34" charset="0"/>
              </a:rPr>
              <a:t>takornariartitseriaaseq</a:t>
            </a:r>
            <a:r>
              <a:rPr lang="da-DK" sz="1600" b="1" dirty="0">
                <a:latin typeface="Franklin Gothic Book" panose="020B0503020102020204" pitchFamily="34" charset="0"/>
              </a:rPr>
              <a:t> </a:t>
            </a:r>
            <a:r>
              <a:rPr lang="da-DK" sz="1600" b="1" dirty="0" err="1">
                <a:latin typeface="Franklin Gothic Book" panose="020B0503020102020204" pitchFamily="34" charset="0"/>
              </a:rPr>
              <a:t>nutaaq</a:t>
            </a:r>
            <a:r>
              <a:rPr lang="da-DK" sz="1600" b="1" dirty="0">
                <a:latin typeface="Franklin Gothic Book" panose="020B0503020102020204" pitchFamily="34" charset="0"/>
              </a:rPr>
              <a:t> Kommune </a:t>
            </a:r>
            <a:r>
              <a:rPr lang="da-DK" sz="1600" b="1" dirty="0" err="1">
                <a:latin typeface="Franklin Gothic Book" panose="020B0503020102020204" pitchFamily="34" charset="0"/>
              </a:rPr>
              <a:t>Kujallermi</a:t>
            </a:r>
            <a:r>
              <a:rPr lang="da-DK" sz="1600" b="1" dirty="0">
                <a:latin typeface="Franklin Gothic Book" panose="020B0503020102020204" pitchFamily="34" charset="0"/>
              </a:rPr>
              <a:t> </a:t>
            </a:r>
            <a:r>
              <a:rPr lang="da-DK" sz="1600" b="1" dirty="0" err="1">
                <a:latin typeface="Franklin Gothic Book" panose="020B0503020102020204" pitchFamily="34" charset="0"/>
              </a:rPr>
              <a:t>inerisarlugu</a:t>
            </a:r>
            <a:r>
              <a:rPr lang="da-DK" sz="1600" b="1" dirty="0">
                <a:latin typeface="Franklin Gothic Book" panose="020B0503020102020204" pitchFamily="34" charset="0"/>
              </a:rPr>
              <a:t> </a:t>
            </a:r>
            <a:r>
              <a:rPr lang="da-DK" sz="1600" b="1" dirty="0" err="1">
                <a:latin typeface="Franklin Gothic Book" panose="020B0503020102020204" pitchFamily="34" charset="0"/>
              </a:rPr>
              <a:t>ingerlanneqartoq</a:t>
            </a:r>
            <a:r>
              <a:rPr lang="da-DK" sz="1600" b="1" dirty="0">
                <a:latin typeface="Franklin Gothic Book" panose="020B0503020102020204" pitchFamily="34" charset="0"/>
              </a:rPr>
              <a:t> Special </a:t>
            </a:r>
            <a:r>
              <a:rPr lang="da-DK" sz="1600" b="1" dirty="0" err="1">
                <a:latin typeface="Franklin Gothic Book" panose="020B0503020102020204" pitchFamily="34" charset="0"/>
              </a:rPr>
              <a:t>Interest</a:t>
            </a:r>
            <a:r>
              <a:rPr lang="da-DK" sz="1600" b="1" dirty="0">
                <a:latin typeface="Franklin Gothic Book" panose="020B0503020102020204" pitchFamily="34" charset="0"/>
              </a:rPr>
              <a:t> </a:t>
            </a:r>
            <a:r>
              <a:rPr lang="da-DK" sz="1600" b="1" dirty="0" err="1">
                <a:latin typeface="Franklin Gothic Book" panose="020B0503020102020204" pitchFamily="34" charset="0"/>
              </a:rPr>
              <a:t>Adventurer</a:t>
            </a:r>
            <a:r>
              <a:rPr lang="da-DK" sz="1600" b="1" dirty="0">
                <a:latin typeface="Franklin Gothic Book" panose="020B0503020102020204" pitchFamily="34" charset="0"/>
              </a:rPr>
              <a:t> </a:t>
            </a:r>
            <a:r>
              <a:rPr lang="da-DK" sz="1600" b="1" dirty="0" err="1">
                <a:latin typeface="Franklin Gothic Book" panose="020B0503020102020204" pitchFamily="34" charset="0"/>
              </a:rPr>
              <a:t>aamma</a:t>
            </a:r>
            <a:r>
              <a:rPr lang="da-DK" sz="1600" b="1" dirty="0">
                <a:latin typeface="Franklin Gothic Book" panose="020B0503020102020204" pitchFamily="34" charset="0"/>
              </a:rPr>
              <a:t> Globetrotter turismemarkedssegmenter </a:t>
            </a:r>
            <a:r>
              <a:rPr lang="da-DK" sz="1600" b="1" dirty="0" err="1">
                <a:latin typeface="Franklin Gothic Book" panose="020B0503020102020204" pitchFamily="34" charset="0"/>
              </a:rPr>
              <a:t>sullillugit</a:t>
            </a:r>
            <a:r>
              <a:rPr lang="da-DK" sz="1600" b="1" dirty="0">
                <a:latin typeface="Franklin Gothic Book" panose="020B0503020102020204" pitchFamily="34" charset="0"/>
              </a:rPr>
              <a:t> </a:t>
            </a:r>
          </a:p>
          <a:p>
            <a:r>
              <a:rPr lang="da-DK" sz="1600" b="1" dirty="0" err="1">
                <a:latin typeface="Franklin Gothic Book" panose="020B0503020102020204" pitchFamily="34" charset="0"/>
              </a:rPr>
              <a:t>Kuultisiorluni</a:t>
            </a:r>
            <a:r>
              <a:rPr lang="da-DK" sz="1600" b="1" dirty="0">
                <a:latin typeface="Franklin Gothic Book" panose="020B0503020102020204" pitchFamily="34" charset="0"/>
              </a:rPr>
              <a:t> </a:t>
            </a:r>
            <a:r>
              <a:rPr lang="da-DK" sz="1600" b="1" dirty="0" err="1">
                <a:latin typeface="Franklin Gothic Book" panose="020B0503020102020204" pitchFamily="34" charset="0"/>
              </a:rPr>
              <a:t>errortuinermut</a:t>
            </a:r>
            <a:r>
              <a:rPr lang="da-DK" sz="1600" b="1" dirty="0">
                <a:latin typeface="Franklin Gothic Book" panose="020B0503020102020204" pitchFamily="34" charset="0"/>
              </a:rPr>
              <a:t> </a:t>
            </a:r>
            <a:r>
              <a:rPr lang="da-DK" sz="1600" b="1" dirty="0" err="1">
                <a:latin typeface="Franklin Gothic Book" panose="020B0503020102020204" pitchFamily="34" charset="0"/>
              </a:rPr>
              <a:t>pikkorissarneq</a:t>
            </a:r>
            <a:r>
              <a:rPr lang="da-DK" sz="1600" b="1" dirty="0">
                <a:latin typeface="Franklin Gothic Book" panose="020B0503020102020204" pitchFamily="34" charset="0"/>
              </a:rPr>
              <a:t>– 2018 – Alluitsup Paa </a:t>
            </a:r>
          </a:p>
          <a:p>
            <a:r>
              <a:rPr lang="da-DK" sz="1600" b="1" dirty="0" err="1">
                <a:latin typeface="Franklin Gothic Book" panose="020B0503020102020204" pitchFamily="34" charset="0"/>
              </a:rPr>
              <a:t>Annikitsumik</a:t>
            </a:r>
            <a:r>
              <a:rPr lang="da-DK" sz="1600" b="1" dirty="0">
                <a:latin typeface="Franklin Gothic Book" panose="020B0503020102020204" pitchFamily="34" charset="0"/>
              </a:rPr>
              <a:t> </a:t>
            </a:r>
            <a:r>
              <a:rPr lang="da-DK" sz="1600" b="1" dirty="0" err="1">
                <a:latin typeface="Franklin Gothic Book" panose="020B0503020102020204" pitchFamily="34" charset="0"/>
              </a:rPr>
              <a:t>aatsitassarsiornissamik</a:t>
            </a:r>
            <a:r>
              <a:rPr lang="da-DK" sz="1600" b="1" dirty="0">
                <a:latin typeface="Franklin Gothic Book" panose="020B0503020102020204" pitchFamily="34" charset="0"/>
              </a:rPr>
              <a:t> </a:t>
            </a:r>
            <a:r>
              <a:rPr lang="da-DK" sz="1600" b="1" dirty="0" err="1">
                <a:latin typeface="Franklin Gothic Book" panose="020B0503020102020204" pitchFamily="34" charset="0"/>
              </a:rPr>
              <a:t>isumasioqatigiinneq</a:t>
            </a:r>
            <a:r>
              <a:rPr lang="da-DK" sz="1600" b="1" dirty="0">
                <a:latin typeface="Franklin Gothic Book" panose="020B0503020102020204" pitchFamily="34" charset="0"/>
              </a:rPr>
              <a:t> – 5/12-2018 – Nuuk </a:t>
            </a:r>
          </a:p>
          <a:p>
            <a:pPr lvl="1"/>
            <a:r>
              <a:rPr lang="da-DK" b="1" dirty="0" err="1">
                <a:latin typeface="Franklin Gothic Book" panose="020B0503020102020204" pitchFamily="34" charset="0"/>
              </a:rPr>
              <a:t>Peqataasut</a:t>
            </a:r>
            <a:r>
              <a:rPr lang="da-DK" b="1" dirty="0">
                <a:latin typeface="Franklin Gothic Book" panose="020B0503020102020204" pitchFamily="34" charset="0"/>
              </a:rPr>
              <a:t> 22-it </a:t>
            </a:r>
            <a:r>
              <a:rPr lang="da-DK" b="1" dirty="0" err="1">
                <a:latin typeface="Franklin Gothic Book" panose="020B0503020102020204" pitchFamily="34" charset="0"/>
              </a:rPr>
              <a:t>amerlanerit</a:t>
            </a:r>
            <a:r>
              <a:rPr lang="da-DK" b="1" dirty="0">
                <a:latin typeface="Franklin Gothic Book" panose="020B0503020102020204" pitchFamily="34" charset="0"/>
              </a:rPr>
              <a:t> </a:t>
            </a:r>
            <a:r>
              <a:rPr lang="da-DK" b="1" dirty="0" err="1">
                <a:latin typeface="Franklin Gothic Book" panose="020B0503020102020204" pitchFamily="34" charset="0"/>
              </a:rPr>
              <a:t>Nuummiit</a:t>
            </a:r>
            <a:r>
              <a:rPr lang="da-DK" b="1" dirty="0">
                <a:latin typeface="Franklin Gothic Book" panose="020B0503020102020204" pitchFamily="34" charset="0"/>
              </a:rPr>
              <a:t>; Kommune Kujalleq </a:t>
            </a:r>
            <a:r>
              <a:rPr lang="da-DK" b="1" dirty="0" err="1">
                <a:latin typeface="Franklin Gothic Book" panose="020B0503020102020204" pitchFamily="34" charset="0"/>
              </a:rPr>
              <a:t>aamma</a:t>
            </a:r>
            <a:r>
              <a:rPr lang="da-DK" b="1" dirty="0">
                <a:latin typeface="Franklin Gothic Book" panose="020B0503020102020204" pitchFamily="34" charset="0"/>
              </a:rPr>
              <a:t> </a:t>
            </a:r>
            <a:r>
              <a:rPr lang="da-DK" b="1" dirty="0" err="1">
                <a:latin typeface="Franklin Gothic Book" panose="020B0503020102020204" pitchFamily="34" charset="0"/>
              </a:rPr>
              <a:t>ersittariaqalerpoq</a:t>
            </a:r>
            <a:endParaRPr lang="da-DK" b="1" dirty="0">
              <a:latin typeface="Franklin Gothic Book" panose="020B0503020102020204" pitchFamily="34" charset="0"/>
            </a:endParaRPr>
          </a:p>
          <a:p>
            <a:r>
              <a:rPr lang="da-DK" sz="1600" b="1" dirty="0" err="1">
                <a:latin typeface="Franklin Gothic Book" panose="020B0503020102020204" pitchFamily="34" charset="0"/>
              </a:rPr>
              <a:t>Annikitsumik</a:t>
            </a:r>
            <a:r>
              <a:rPr lang="da-DK" sz="1600" b="1" dirty="0">
                <a:latin typeface="Franklin Gothic Book" panose="020B0503020102020204" pitchFamily="34" charset="0"/>
              </a:rPr>
              <a:t> </a:t>
            </a:r>
            <a:r>
              <a:rPr lang="da-DK" sz="1600" b="1" dirty="0" err="1">
                <a:latin typeface="Franklin Gothic Book" panose="020B0503020102020204" pitchFamily="34" charset="0"/>
              </a:rPr>
              <a:t>aatsitassarsiornissamik</a:t>
            </a:r>
            <a:r>
              <a:rPr lang="da-DK" sz="1600" b="1" dirty="0">
                <a:latin typeface="Franklin Gothic Book" panose="020B0503020102020204" pitchFamily="34" charset="0"/>
              </a:rPr>
              <a:t> </a:t>
            </a:r>
            <a:r>
              <a:rPr lang="da-DK" sz="1600" b="1" dirty="0" err="1">
                <a:latin typeface="Franklin Gothic Book" panose="020B0503020102020204" pitchFamily="34" charset="0"/>
              </a:rPr>
              <a:t>isummersoqatigiinneq</a:t>
            </a:r>
            <a:r>
              <a:rPr lang="da-DK" sz="1600" b="1" dirty="0">
                <a:latin typeface="Franklin Gothic Book" panose="020B0503020102020204" pitchFamily="34" charset="0"/>
              </a:rPr>
              <a:t>– 1/4-2019 – Alluitsup Paa</a:t>
            </a:r>
          </a:p>
          <a:p>
            <a:pPr lvl="1"/>
            <a:r>
              <a:rPr lang="da-DK" b="1" dirty="0" err="1">
                <a:latin typeface="Franklin Gothic Book" panose="020B0503020102020204" pitchFamily="34" charset="0"/>
              </a:rPr>
              <a:t>Ukiuni</a:t>
            </a:r>
            <a:r>
              <a:rPr lang="da-DK" b="1" dirty="0">
                <a:latin typeface="Franklin Gothic Book" panose="020B0503020102020204" pitchFamily="34" charset="0"/>
              </a:rPr>
              <a:t> tallimani </a:t>
            </a:r>
            <a:r>
              <a:rPr lang="da-DK" b="1" dirty="0" err="1">
                <a:latin typeface="Franklin Gothic Book" panose="020B0503020102020204" pitchFamily="34" charset="0"/>
              </a:rPr>
              <a:t>pilersaarusiaq</a:t>
            </a:r>
            <a:r>
              <a:rPr lang="da-DK" b="1" dirty="0">
                <a:latin typeface="Franklin Gothic Book" panose="020B0503020102020204" pitchFamily="34" charset="0"/>
              </a:rPr>
              <a:t> </a:t>
            </a:r>
            <a:r>
              <a:rPr lang="da-DK" b="1" dirty="0" err="1">
                <a:latin typeface="Franklin Gothic Book" panose="020B0503020102020204" pitchFamily="34" charset="0"/>
              </a:rPr>
              <a:t>eqqartorniarlugu</a:t>
            </a:r>
            <a:endParaRPr lang="da-DK" b="1" dirty="0">
              <a:latin typeface="Franklin Gothic Book" panose="020B0503020102020204" pitchFamily="34" charset="0"/>
            </a:endParaRPr>
          </a:p>
          <a:p>
            <a:r>
              <a:rPr lang="da-DK" sz="1600" b="1" dirty="0" err="1">
                <a:latin typeface="Franklin Gothic Book" panose="020B0503020102020204" pitchFamily="34" charset="0"/>
              </a:rPr>
              <a:t>Arctic</a:t>
            </a:r>
            <a:r>
              <a:rPr lang="da-DK" sz="1600" b="1" dirty="0">
                <a:latin typeface="Franklin Gothic Book" panose="020B0503020102020204" pitchFamily="34" charset="0"/>
              </a:rPr>
              <a:t> </a:t>
            </a:r>
            <a:r>
              <a:rPr lang="da-DK" sz="1600" b="1" dirty="0" err="1">
                <a:latin typeface="Franklin Gothic Book" panose="020B0503020102020204" pitchFamily="34" charset="0"/>
              </a:rPr>
              <a:t>adventure</a:t>
            </a:r>
            <a:r>
              <a:rPr lang="da-DK" sz="1600" b="1" dirty="0">
                <a:latin typeface="Franklin Gothic Book" panose="020B0503020102020204" pitchFamily="34" charset="0"/>
              </a:rPr>
              <a:t> guides-</a:t>
            </a:r>
            <a:r>
              <a:rPr lang="da-DK" sz="1600" b="1" dirty="0" err="1">
                <a:latin typeface="Franklin Gothic Book" panose="020B0503020102020204" pitchFamily="34" charset="0"/>
              </a:rPr>
              <a:t>inik</a:t>
            </a:r>
            <a:r>
              <a:rPr lang="da-DK" sz="1600" b="1" dirty="0">
                <a:latin typeface="Franklin Gothic Book" panose="020B0503020102020204" pitchFamily="34" charset="0"/>
              </a:rPr>
              <a:t> </a:t>
            </a:r>
            <a:r>
              <a:rPr lang="da-DK" sz="1600" b="1" dirty="0" err="1">
                <a:latin typeface="Franklin Gothic Book" panose="020B0503020102020204" pitchFamily="34" charset="0"/>
              </a:rPr>
              <a:t>peqataasoqalernissaa</a:t>
            </a:r>
            <a:r>
              <a:rPr lang="da-DK" sz="1600" b="1" dirty="0">
                <a:latin typeface="Franklin Gothic Book" panose="020B0503020102020204" pitchFamily="34" charset="0"/>
              </a:rPr>
              <a:t> </a:t>
            </a:r>
            <a:r>
              <a:rPr lang="da-DK" sz="1600" b="1" dirty="0" err="1">
                <a:latin typeface="Franklin Gothic Book" panose="020B0503020102020204" pitchFamily="34" charset="0"/>
              </a:rPr>
              <a:t>naatsorsuutigineqarpoq</a:t>
            </a:r>
            <a:endParaRPr lang="da-DK" sz="1600" b="1" dirty="0">
              <a:latin typeface="Franklin Gothic Book" panose="020B0503020102020204" pitchFamily="34" charset="0"/>
            </a:endParaRPr>
          </a:p>
          <a:p>
            <a:pPr marL="0" indent="0">
              <a:buNone/>
            </a:pPr>
            <a:endParaRPr lang="da-DK" sz="1600" b="1" dirty="0">
              <a:latin typeface="Franklin Gothic Book" panose="020B0503020102020204" pitchFamily="34" charset="0"/>
            </a:endParaRPr>
          </a:p>
          <a:p>
            <a:pPr marL="0" indent="0">
              <a:buNone/>
            </a:pPr>
            <a:r>
              <a:rPr lang="da-DK" sz="1600" b="1" dirty="0">
                <a:latin typeface="Franklin Gothic Book" panose="020B0503020102020204" pitchFamily="34" charset="0"/>
              </a:rPr>
              <a:t>Naalakkersuisut </a:t>
            </a:r>
            <a:r>
              <a:rPr lang="da-DK" sz="1600" b="1" dirty="0" err="1">
                <a:latin typeface="Franklin Gothic Book" panose="020B0503020102020204" pitchFamily="34" charset="0"/>
              </a:rPr>
              <a:t>kuultisiornermi</a:t>
            </a:r>
            <a:r>
              <a:rPr lang="da-DK" sz="1600" b="1" dirty="0">
                <a:latin typeface="Franklin Gothic Book" panose="020B0503020102020204" pitchFamily="34" charset="0"/>
              </a:rPr>
              <a:t> </a:t>
            </a:r>
            <a:r>
              <a:rPr lang="da-DK" sz="1600" b="1" dirty="0" err="1">
                <a:latin typeface="Franklin Gothic Book" panose="020B0503020102020204" pitchFamily="34" charset="0"/>
              </a:rPr>
              <a:t>atugassarititaasut</a:t>
            </a:r>
            <a:r>
              <a:rPr lang="da-DK" sz="1600" b="1" dirty="0">
                <a:latin typeface="Franklin Gothic Book" panose="020B0503020102020204" pitchFamily="34" charset="0"/>
              </a:rPr>
              <a:t> </a:t>
            </a:r>
            <a:r>
              <a:rPr lang="da-DK" sz="1600" b="1" dirty="0" err="1">
                <a:latin typeface="Franklin Gothic Book" panose="020B0503020102020204" pitchFamily="34" charset="0"/>
              </a:rPr>
              <a:t>ajunnginnerunissaannut</a:t>
            </a:r>
            <a:r>
              <a:rPr lang="da-DK" sz="1600" b="1" dirty="0">
                <a:latin typeface="Franklin Gothic Book" panose="020B0503020102020204" pitchFamily="34" charset="0"/>
              </a:rPr>
              <a:t> </a:t>
            </a:r>
            <a:r>
              <a:rPr lang="da-DK" sz="1600" b="1" dirty="0" err="1">
                <a:latin typeface="Franklin Gothic Book" panose="020B0503020102020204" pitchFamily="34" charset="0"/>
              </a:rPr>
              <a:t>aalajangersaasariaqarput</a:t>
            </a:r>
            <a:r>
              <a:rPr lang="da-DK" sz="1600" b="1" dirty="0">
                <a:latin typeface="Franklin Gothic Book" panose="020B0503020102020204" pitchFamily="34" charset="0"/>
              </a:rPr>
              <a:t>, </a:t>
            </a:r>
            <a:r>
              <a:rPr lang="da-DK" sz="1600" b="1" dirty="0" err="1">
                <a:latin typeface="Franklin Gothic Book" panose="020B0503020102020204" pitchFamily="34" charset="0"/>
              </a:rPr>
              <a:t>kuulti</a:t>
            </a:r>
            <a:r>
              <a:rPr lang="da-DK" sz="1600" b="1" dirty="0">
                <a:latin typeface="Franklin Gothic Book" panose="020B0503020102020204" pitchFamily="34" charset="0"/>
              </a:rPr>
              <a:t> </a:t>
            </a:r>
            <a:r>
              <a:rPr lang="da-DK" sz="1600" b="1" dirty="0" err="1">
                <a:latin typeface="Franklin Gothic Book" panose="020B0503020102020204" pitchFamily="34" charset="0"/>
              </a:rPr>
              <a:t>rubiinatuulli</a:t>
            </a:r>
            <a:r>
              <a:rPr lang="da-DK" sz="1600" b="1" dirty="0">
                <a:latin typeface="Franklin Gothic Book" panose="020B0503020102020204" pitchFamily="34" charset="0"/>
              </a:rPr>
              <a:t> </a:t>
            </a:r>
            <a:r>
              <a:rPr lang="da-DK" sz="1600" b="1" dirty="0" err="1">
                <a:latin typeface="Franklin Gothic Book" panose="020B0503020102020204" pitchFamily="34" charset="0"/>
              </a:rPr>
              <a:t>piuminartiginngimmat</a:t>
            </a:r>
            <a:r>
              <a:rPr lang="da-DK" sz="1600" b="1" dirty="0">
                <a:latin typeface="Franklin Gothic Book" panose="020B0503020102020204" pitchFamily="34" charset="0"/>
              </a:rPr>
              <a:t>, </a:t>
            </a:r>
            <a:r>
              <a:rPr lang="da-DK" sz="1600" b="1" dirty="0" err="1">
                <a:latin typeface="Franklin Gothic Book" panose="020B0503020102020204" pitchFamily="34" charset="0"/>
              </a:rPr>
              <a:t>tassami</a:t>
            </a:r>
            <a:r>
              <a:rPr lang="da-DK" sz="1600" b="1" dirty="0">
                <a:latin typeface="Franklin Gothic Book" panose="020B0503020102020204" pitchFamily="34" charset="0"/>
              </a:rPr>
              <a:t> rubinat </a:t>
            </a:r>
            <a:r>
              <a:rPr lang="da-DK" sz="1600" b="1" dirty="0" err="1">
                <a:latin typeface="Franklin Gothic Book" panose="020B0503020102020204" pitchFamily="34" charset="0"/>
              </a:rPr>
              <a:t>nunap</a:t>
            </a:r>
            <a:r>
              <a:rPr lang="da-DK" sz="1600" b="1" dirty="0">
                <a:latin typeface="Franklin Gothic Book" panose="020B0503020102020204" pitchFamily="34" charset="0"/>
              </a:rPr>
              <a:t> </a:t>
            </a:r>
            <a:r>
              <a:rPr lang="da-DK" sz="1600" b="1" dirty="0" err="1">
                <a:latin typeface="Franklin Gothic Book" panose="020B0503020102020204" pitchFamily="34" charset="0"/>
              </a:rPr>
              <a:t>qaavatigut</a:t>
            </a:r>
            <a:r>
              <a:rPr lang="da-DK" sz="1600" b="1" dirty="0">
                <a:latin typeface="Franklin Gothic Book" panose="020B0503020102020204" pitchFamily="34" charset="0"/>
              </a:rPr>
              <a:t> </a:t>
            </a:r>
            <a:r>
              <a:rPr lang="da-DK" sz="1600" b="1" dirty="0" err="1">
                <a:latin typeface="Franklin Gothic Book" panose="020B0503020102020204" pitchFamily="34" charset="0"/>
              </a:rPr>
              <a:t>paarnatut</a:t>
            </a:r>
            <a:r>
              <a:rPr lang="da-DK" sz="1600" b="1" dirty="0">
                <a:latin typeface="Franklin Gothic Book" panose="020B0503020102020204" pitchFamily="34" charset="0"/>
              </a:rPr>
              <a:t> </a:t>
            </a:r>
            <a:r>
              <a:rPr lang="da-DK" sz="1600" b="1" dirty="0" err="1">
                <a:latin typeface="Franklin Gothic Book" panose="020B0503020102020204" pitchFamily="34" charset="0"/>
              </a:rPr>
              <a:t>nuniattariaannaammata</a:t>
            </a:r>
            <a:r>
              <a:rPr lang="da-DK" sz="1600" b="1" dirty="0">
                <a:latin typeface="Franklin Gothic Book" panose="020B0503020102020204" pitchFamily="34" charset="0"/>
              </a:rPr>
              <a:t>, </a:t>
            </a:r>
            <a:r>
              <a:rPr lang="da-DK" sz="1600" b="1" dirty="0" err="1">
                <a:latin typeface="Franklin Gothic Book" panose="020B0503020102020204" pitchFamily="34" charset="0"/>
              </a:rPr>
              <a:t>aammalu</a:t>
            </a:r>
            <a:r>
              <a:rPr lang="da-DK" sz="1600" b="1" dirty="0">
                <a:latin typeface="Franklin Gothic Book" panose="020B0503020102020204" pitchFamily="34" charset="0"/>
              </a:rPr>
              <a:t> </a:t>
            </a:r>
            <a:r>
              <a:rPr lang="da-DK" sz="1600" b="1" dirty="0" err="1">
                <a:latin typeface="Franklin Gothic Book" panose="020B0503020102020204" pitchFamily="34" charset="0"/>
              </a:rPr>
              <a:t>qaqqani</a:t>
            </a:r>
            <a:r>
              <a:rPr lang="da-DK" sz="1600" b="1" dirty="0">
                <a:latin typeface="Franklin Gothic Book" panose="020B0503020102020204" pitchFamily="34" charset="0"/>
              </a:rPr>
              <a:t> </a:t>
            </a:r>
            <a:r>
              <a:rPr lang="da-DK" sz="1600" b="1" dirty="0" err="1">
                <a:latin typeface="Franklin Gothic Book" panose="020B0503020102020204" pitchFamily="34" charset="0"/>
              </a:rPr>
              <a:t>qaartartut</a:t>
            </a:r>
            <a:r>
              <a:rPr lang="da-DK" sz="1600" b="1" dirty="0">
                <a:latin typeface="Franklin Gothic Book" panose="020B0503020102020204" pitchFamily="34" charset="0"/>
              </a:rPr>
              <a:t> </a:t>
            </a:r>
            <a:r>
              <a:rPr lang="da-DK" sz="1600" b="1" dirty="0" err="1">
                <a:latin typeface="Franklin Gothic Book" panose="020B0503020102020204" pitchFamily="34" charset="0"/>
              </a:rPr>
              <a:t>passunneqarnissaat</a:t>
            </a:r>
            <a:r>
              <a:rPr lang="da-DK" sz="1600" b="1" dirty="0">
                <a:latin typeface="Franklin Gothic Book" panose="020B0503020102020204" pitchFamily="34" charset="0"/>
              </a:rPr>
              <a:t> </a:t>
            </a:r>
            <a:r>
              <a:rPr lang="da-DK" sz="1600" b="1" dirty="0" err="1">
                <a:latin typeface="Franklin Gothic Book" panose="020B0503020102020204" pitchFamily="34" charset="0"/>
              </a:rPr>
              <a:t>eqqarsaatigalugit</a:t>
            </a:r>
            <a:r>
              <a:rPr lang="da-DK" sz="1600" b="1" dirty="0">
                <a:latin typeface="Franklin Gothic Book" panose="020B0503020102020204" pitchFamily="34" charset="0"/>
              </a:rPr>
              <a:t>.</a:t>
            </a:r>
          </a:p>
          <a:p>
            <a:pPr marL="0" indent="0">
              <a:buNone/>
            </a:pPr>
            <a:endParaRPr lang="da-DK" sz="1600" b="1" dirty="0">
              <a:latin typeface="Franklin Gothic Book" panose="020B0503020102020204" pitchFamily="34" charset="0"/>
            </a:endParaRPr>
          </a:p>
        </p:txBody>
      </p:sp>
      <p:sp>
        <p:nvSpPr>
          <p:cNvPr id="2" name="Pladsholder til slidenummer 1">
            <a:extLst>
              <a:ext uri="{FF2B5EF4-FFF2-40B4-BE49-F238E27FC236}">
                <a16:creationId xmlns:a16="http://schemas.microsoft.com/office/drawing/2014/main" id="{462EAB90-EEF5-A54C-BB24-C88C26E7C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3246" y="5748778"/>
            <a:ext cx="683339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95085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8D878EC0-0FAD-844F-BD4C-1DCA5EC8D6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9835" y="5111885"/>
            <a:ext cx="2581463" cy="1638912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7E1856F4-4264-AD4E-B7E8-130BB5F9B649}"/>
              </a:ext>
            </a:extLst>
          </p:cNvPr>
          <p:cNvSpPr txBox="1">
            <a:spLocks/>
          </p:cNvSpPr>
          <p:nvPr/>
        </p:nvSpPr>
        <p:spPr>
          <a:xfrm>
            <a:off x="0" y="537880"/>
            <a:ext cx="9439835" cy="10581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sz="3600" b="1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AALISARNEQ PINIARNERLU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119C0E26-E200-CC46-BEBF-D156D5143BC3}"/>
              </a:ext>
            </a:extLst>
          </p:cNvPr>
          <p:cNvSpPr txBox="1"/>
          <p:nvPr/>
        </p:nvSpPr>
        <p:spPr>
          <a:xfrm>
            <a:off x="4719917" y="985764"/>
            <a:ext cx="483971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b="1" i="1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AKUERSISSUTIT</a:t>
            </a:r>
          </a:p>
          <a:p>
            <a:endParaRPr lang="da-DK" sz="2000" dirty="0">
              <a:latin typeface="Franklin Gothic Book" panose="020B0503020102020204" pitchFamily="34" charset="0"/>
            </a:endParaRPr>
          </a:p>
        </p:txBody>
      </p:sp>
      <p:sp>
        <p:nvSpPr>
          <p:cNvPr id="10" name="Pladsholder til indhold 2">
            <a:extLst>
              <a:ext uri="{FF2B5EF4-FFF2-40B4-BE49-F238E27FC236}">
                <a16:creationId xmlns:a16="http://schemas.microsoft.com/office/drawing/2014/main" id="{6D0E0C35-B87C-9444-B754-A24724069C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917" y="1681746"/>
            <a:ext cx="8596668" cy="517625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a-DK" sz="2000" b="1" dirty="0" err="1">
                <a:latin typeface="Franklin Gothic Book" panose="020B0503020102020204" pitchFamily="34" charset="0"/>
              </a:rPr>
              <a:t>Akuersissutit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annikkinnerusut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aammalu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akuersissutit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allanngujaatsut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inernerisarpaat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aalisartut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akunnerminni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unammillernerusarmata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</a:p>
          <a:p>
            <a:pPr lvl="1"/>
            <a:r>
              <a:rPr lang="da-DK" sz="2000" b="1" dirty="0" err="1">
                <a:latin typeface="Franklin Gothic Book" panose="020B0503020102020204" pitchFamily="34" charset="0"/>
              </a:rPr>
              <a:t>Kissaatigineqarpoq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kujataani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aalisartut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aalisarnermut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akuersissutinut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siulliusussanngortariaqartut</a:t>
            </a:r>
            <a:endParaRPr lang="da-DK" sz="2000" b="1" dirty="0">
              <a:latin typeface="Franklin Gothic Book" panose="020B0503020102020204" pitchFamily="34" charset="0"/>
            </a:endParaRPr>
          </a:p>
          <a:p>
            <a:pPr marL="0" indent="0">
              <a:buNone/>
            </a:pPr>
            <a:r>
              <a:rPr lang="da-DK" sz="2000" b="1" dirty="0">
                <a:latin typeface="Franklin Gothic Book" panose="020B0503020102020204" pitchFamily="34" charset="0"/>
              </a:rPr>
              <a:t>Narsaq </a:t>
            </a:r>
            <a:r>
              <a:rPr lang="da-DK" sz="2000" b="1" dirty="0" err="1">
                <a:latin typeface="Franklin Gothic Book" panose="020B0503020102020204" pitchFamily="34" charset="0"/>
              </a:rPr>
              <a:t>uummarsaqqillugu</a:t>
            </a:r>
            <a:endParaRPr lang="da-DK" sz="2000" b="1" dirty="0">
              <a:latin typeface="Franklin Gothic Book" panose="020B0503020102020204" pitchFamily="34" charset="0"/>
            </a:endParaRPr>
          </a:p>
          <a:p>
            <a:pPr lvl="1"/>
            <a:r>
              <a:rPr lang="da-DK" sz="2000" b="1" dirty="0" err="1">
                <a:latin typeface="Franklin Gothic Book" panose="020B0503020102020204" pitchFamily="34" charset="0"/>
              </a:rPr>
              <a:t>Kinguppanniarneq</a:t>
            </a:r>
            <a:endParaRPr lang="da-DK" sz="2000" b="1" dirty="0">
              <a:latin typeface="Franklin Gothic Book" panose="020B0503020102020204" pitchFamily="34" charset="0"/>
            </a:endParaRPr>
          </a:p>
          <a:p>
            <a:pPr lvl="1"/>
            <a:r>
              <a:rPr lang="da-DK" sz="2000" b="1" dirty="0">
                <a:latin typeface="Franklin Gothic Book" panose="020B0503020102020204" pitchFamily="34" charset="0"/>
              </a:rPr>
              <a:t>Naalakkersuisut </a:t>
            </a:r>
            <a:r>
              <a:rPr lang="da-DK" sz="2000" b="1" dirty="0" err="1">
                <a:latin typeface="Franklin Gothic Book" panose="020B0503020102020204" pitchFamily="34" charset="0"/>
              </a:rPr>
              <a:t>tunisassiorfitoqaa</a:t>
            </a:r>
            <a:r>
              <a:rPr lang="da-DK" sz="2000" b="1" dirty="0">
                <a:latin typeface="Franklin Gothic Book" panose="020B0503020102020204" pitchFamily="34" charset="0"/>
              </a:rPr>
              <a:t> 2007-imi </a:t>
            </a:r>
            <a:r>
              <a:rPr lang="da-DK" sz="2000" b="1" dirty="0" err="1">
                <a:latin typeface="Franklin Gothic Book" panose="020B0503020102020204" pitchFamily="34" charset="0"/>
              </a:rPr>
              <a:t>matusoq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taarteqartariaqarpoq</a:t>
            </a:r>
            <a:r>
              <a:rPr lang="da-DK" sz="2000" b="1" dirty="0">
                <a:latin typeface="Franklin Gothic Book" panose="020B0503020102020204" pitchFamily="34" charset="0"/>
              </a:rPr>
              <a:t>.</a:t>
            </a:r>
          </a:p>
          <a:p>
            <a:pPr marL="0" indent="0">
              <a:buNone/>
            </a:pPr>
            <a:r>
              <a:rPr lang="da-DK" sz="2000" b="1" dirty="0" err="1">
                <a:latin typeface="Franklin Gothic Book" panose="020B0503020102020204" pitchFamily="34" charset="0"/>
              </a:rPr>
              <a:t>Sulinissamut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ileqqoreqqusat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qaffasinnerusariaqarput</a:t>
            </a:r>
            <a:endParaRPr lang="da-DK" sz="2000" b="1" dirty="0">
              <a:latin typeface="Franklin Gothic Book" panose="020B0503020102020204" pitchFamily="34" charset="0"/>
            </a:endParaRPr>
          </a:p>
          <a:p>
            <a:pPr marL="0" indent="0">
              <a:buNone/>
            </a:pPr>
            <a:r>
              <a:rPr lang="da-DK" sz="2000" b="1" dirty="0">
                <a:latin typeface="Franklin Gothic Book" panose="020B0503020102020204" pitchFamily="34" charset="0"/>
              </a:rPr>
              <a:t>Naalakkersuisut </a:t>
            </a:r>
            <a:r>
              <a:rPr lang="da-DK" sz="2000" b="1" dirty="0" err="1">
                <a:latin typeface="Franklin Gothic Book" panose="020B0503020102020204" pitchFamily="34" charset="0"/>
              </a:rPr>
              <a:t>aalajangertariaqarpaat</a:t>
            </a:r>
            <a:r>
              <a:rPr lang="da-DK" sz="2000" b="1" dirty="0">
                <a:latin typeface="Franklin Gothic Book" panose="020B0503020102020204" pitchFamily="34" charset="0"/>
              </a:rPr>
              <a:t> Kommune </a:t>
            </a:r>
            <a:r>
              <a:rPr lang="da-DK" sz="2000" b="1" dirty="0" err="1">
                <a:latin typeface="Franklin Gothic Book" panose="020B0503020102020204" pitchFamily="34" charset="0"/>
              </a:rPr>
              <a:t>Kujallermi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aalisarnikkut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kivitsillunilu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siuarsaasoqartariaqartoq</a:t>
            </a:r>
            <a:endParaRPr lang="da-DK" sz="2000" b="1" dirty="0">
              <a:latin typeface="Franklin Gothic Book" panose="020B0503020102020204" pitchFamily="34" charset="0"/>
            </a:endParaRPr>
          </a:p>
          <a:p>
            <a:pPr marL="0" indent="0">
              <a:buNone/>
            </a:pPr>
            <a:endParaRPr lang="da-DK" sz="2000" b="1" dirty="0">
              <a:latin typeface="Franklin Gothic Book" panose="020B0503020102020204" pitchFamily="34" charset="0"/>
            </a:endParaRPr>
          </a:p>
          <a:p>
            <a:pPr marL="457200" lvl="1" indent="0">
              <a:buNone/>
            </a:pPr>
            <a:endParaRPr lang="da-DK" sz="2000" b="1" dirty="0">
              <a:latin typeface="Franklin Gothic Book" panose="020B0503020102020204" pitchFamily="34" charset="0"/>
            </a:endParaRPr>
          </a:p>
        </p:txBody>
      </p:sp>
      <p:sp>
        <p:nvSpPr>
          <p:cNvPr id="2" name="Pladsholder til slidenummer 1">
            <a:extLst>
              <a:ext uri="{FF2B5EF4-FFF2-40B4-BE49-F238E27FC236}">
                <a16:creationId xmlns:a16="http://schemas.microsoft.com/office/drawing/2014/main" id="{D2225E7F-61F1-864A-9D83-27BEA9565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72385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A641835F-EFB7-0941-8D78-E36B3E9C87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9835" y="5111885"/>
            <a:ext cx="2581463" cy="1638912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4D3E0B7E-0775-9E42-A510-F47EE0D06220}"/>
              </a:ext>
            </a:extLst>
          </p:cNvPr>
          <p:cNvSpPr txBox="1">
            <a:spLocks/>
          </p:cNvSpPr>
          <p:nvPr/>
        </p:nvSpPr>
        <p:spPr>
          <a:xfrm>
            <a:off x="0" y="537880"/>
            <a:ext cx="9439835" cy="23868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sz="3600" b="1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NUNAP ATORTULERSUGAANERA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7BBB641C-4D94-FC43-825B-7E704A7EDC41}"/>
              </a:ext>
            </a:extLst>
          </p:cNvPr>
          <p:cNvSpPr txBox="1"/>
          <p:nvPr/>
        </p:nvSpPr>
        <p:spPr>
          <a:xfrm>
            <a:off x="4092613" y="1042593"/>
            <a:ext cx="48397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000" b="1" i="1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MASSAKKUT PISSUSIVIUSUT</a:t>
            </a:r>
          </a:p>
          <a:p>
            <a:endParaRPr lang="da-DK" sz="3000" dirty="0">
              <a:latin typeface="Franklin Gothic Book" panose="020B0503020102020204" pitchFamily="34" charset="0"/>
            </a:endParaRPr>
          </a:p>
        </p:txBody>
      </p:sp>
      <p:sp>
        <p:nvSpPr>
          <p:cNvPr id="12" name="Pladsholder til indhold 2">
            <a:extLst>
              <a:ext uri="{FF2B5EF4-FFF2-40B4-BE49-F238E27FC236}">
                <a16:creationId xmlns:a16="http://schemas.microsoft.com/office/drawing/2014/main" id="{A45F9709-8ED0-2443-8F65-DD16AA3077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9000" y="1687073"/>
            <a:ext cx="8596668" cy="480785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a-DK" sz="2000" b="1" dirty="0">
                <a:latin typeface="Franklin Gothic Book" panose="020B0503020102020204" pitchFamily="34" charset="0"/>
              </a:rPr>
              <a:t>Kommune </a:t>
            </a:r>
            <a:r>
              <a:rPr lang="da-DK" sz="2000" b="1" dirty="0" err="1">
                <a:latin typeface="Franklin Gothic Book" panose="020B0503020102020204" pitchFamily="34" charset="0"/>
              </a:rPr>
              <a:t>Kujallermi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inissiat</a:t>
            </a:r>
            <a:r>
              <a:rPr lang="da-DK" sz="2000" b="1" dirty="0">
                <a:latin typeface="Franklin Gothic Book" panose="020B0503020102020204" pitchFamily="34" charset="0"/>
              </a:rPr>
              <a:t> 3302-upput </a:t>
            </a:r>
            <a:r>
              <a:rPr lang="da-DK" sz="2000" b="1" dirty="0" err="1">
                <a:latin typeface="Franklin Gothic Book" panose="020B0503020102020204" pitchFamily="34" charset="0"/>
              </a:rPr>
              <a:t>illoqarfinni</a:t>
            </a:r>
            <a:r>
              <a:rPr lang="da-DK" sz="2000" b="1" dirty="0">
                <a:latin typeface="Franklin Gothic Book" panose="020B0503020102020204" pitchFamily="34" charset="0"/>
              </a:rPr>
              <a:t>, </a:t>
            </a:r>
            <a:r>
              <a:rPr lang="da-DK" sz="2000" b="1" dirty="0" err="1">
                <a:latin typeface="Franklin Gothic Book" panose="020B0503020102020204" pitchFamily="34" charset="0"/>
              </a:rPr>
              <a:t>kollegiani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init</a:t>
            </a:r>
            <a:r>
              <a:rPr lang="da-DK" sz="2000" b="1" dirty="0">
                <a:latin typeface="Franklin Gothic Book" panose="020B0503020102020204" pitchFamily="34" charset="0"/>
              </a:rPr>
              <a:t>  &amp; </a:t>
            </a:r>
            <a:r>
              <a:rPr lang="da-DK" sz="2000" b="1" dirty="0" err="1">
                <a:latin typeface="Franklin Gothic Book" panose="020B0503020102020204" pitchFamily="34" charset="0"/>
              </a:rPr>
              <a:t>utoqqaat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illuini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ineeqqat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ilanngullugit</a:t>
            </a:r>
            <a:r>
              <a:rPr lang="da-DK" sz="2000" b="1" dirty="0">
                <a:latin typeface="Franklin Gothic Book" panose="020B0503020102020204" pitchFamily="34" charset="0"/>
              </a:rPr>
              <a:t>.</a:t>
            </a:r>
          </a:p>
          <a:p>
            <a:pPr marL="0" indent="0">
              <a:buNone/>
            </a:pPr>
            <a:endParaRPr lang="da-DK" sz="2000" b="1" dirty="0">
              <a:latin typeface="Franklin Gothic Book" panose="020B0503020102020204" pitchFamily="34" charset="0"/>
            </a:endParaRPr>
          </a:p>
          <a:p>
            <a:pPr lvl="1"/>
            <a:r>
              <a:rPr lang="da-DK" sz="2000" b="1" dirty="0">
                <a:latin typeface="Franklin Gothic Book" panose="020B0503020102020204" pitchFamily="34" charset="0"/>
              </a:rPr>
              <a:t>128-it </a:t>
            </a:r>
            <a:r>
              <a:rPr lang="da-DK" sz="2000" b="1" dirty="0" err="1">
                <a:latin typeface="Franklin Gothic Book" panose="020B0503020102020204" pitchFamily="34" charset="0"/>
              </a:rPr>
              <a:t>igalaavi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matoorneqarsimapput</a:t>
            </a:r>
            <a:r>
              <a:rPr lang="da-DK" sz="2000" b="1" dirty="0">
                <a:latin typeface="Franklin Gothic Book" panose="020B0503020102020204" pitchFamily="34" charset="0"/>
              </a:rPr>
              <a:t>/ </a:t>
            </a:r>
            <a:r>
              <a:rPr lang="da-DK" sz="2000" b="1" dirty="0" err="1">
                <a:latin typeface="Franklin Gothic Book" panose="020B0503020102020204" pitchFamily="34" charset="0"/>
              </a:rPr>
              <a:t>illut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inoqanngitsut</a:t>
            </a:r>
            <a:r>
              <a:rPr lang="da-DK" sz="2000" b="1" dirty="0">
                <a:latin typeface="Franklin Gothic Book" panose="020B0503020102020204" pitchFamily="34" charset="0"/>
              </a:rPr>
              <a:t> (3,9%)</a:t>
            </a:r>
          </a:p>
          <a:p>
            <a:pPr lvl="3"/>
            <a:r>
              <a:rPr lang="da-DK" sz="2000" b="1" dirty="0" err="1">
                <a:latin typeface="Franklin Gothic Book" panose="020B0503020102020204" pitchFamily="34" charset="0"/>
              </a:rPr>
              <a:t>Amerlanerpaat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privatiupput</a:t>
            </a:r>
            <a:r>
              <a:rPr lang="da-DK" sz="2000" b="1" dirty="0">
                <a:latin typeface="Franklin Gothic Book" panose="020B0503020102020204" pitchFamily="34" charset="0"/>
              </a:rPr>
              <a:t> (73%) </a:t>
            </a:r>
            <a:r>
              <a:rPr lang="da-DK" sz="2000" b="1" dirty="0" err="1">
                <a:latin typeface="Franklin Gothic Book" panose="020B0503020102020204" pitchFamily="34" charset="0"/>
              </a:rPr>
              <a:t>kisianni</a:t>
            </a:r>
            <a:endParaRPr lang="da-DK" sz="2000" b="1" dirty="0">
              <a:latin typeface="Franklin Gothic Book" panose="020B0503020102020204" pitchFamily="34" charset="0"/>
            </a:endParaRPr>
          </a:p>
          <a:p>
            <a:pPr lvl="3"/>
            <a:r>
              <a:rPr lang="da-DK" sz="2000" b="1" dirty="0">
                <a:latin typeface="Franklin Gothic Book" panose="020B0503020102020204" pitchFamily="34" charset="0"/>
              </a:rPr>
              <a:t>13-it </a:t>
            </a:r>
            <a:r>
              <a:rPr lang="da-DK" sz="2000" b="1" dirty="0" err="1">
                <a:latin typeface="Franklin Gothic Book" panose="020B0503020102020204" pitchFamily="34" charset="0"/>
              </a:rPr>
              <a:t>namminersornerusuniit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ilaqutariinnut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arlalinnut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illuupput</a:t>
            </a:r>
            <a:r>
              <a:rPr lang="da-DK" sz="2000" b="1" dirty="0">
                <a:latin typeface="Franklin Gothic Book" panose="020B0503020102020204" pitchFamily="34" charset="0"/>
              </a:rPr>
              <a:t> (10%) </a:t>
            </a:r>
            <a:r>
              <a:rPr lang="da-DK" sz="2000" b="1" dirty="0" err="1">
                <a:latin typeface="Franklin Gothic Book" panose="020B0503020102020204" pitchFamily="34" charset="0"/>
              </a:rPr>
              <a:t>aamma</a:t>
            </a:r>
            <a:endParaRPr lang="da-DK" sz="2000" b="1" dirty="0">
              <a:latin typeface="Franklin Gothic Book" panose="020B0503020102020204" pitchFamily="34" charset="0"/>
            </a:endParaRPr>
          </a:p>
          <a:p>
            <a:pPr lvl="3"/>
            <a:r>
              <a:rPr lang="da-DK" sz="2000" b="1" dirty="0">
                <a:latin typeface="Franklin Gothic Book" panose="020B0503020102020204" pitchFamily="34" charset="0"/>
              </a:rPr>
              <a:t>22it kommune-</a:t>
            </a:r>
            <a:r>
              <a:rPr lang="da-DK" sz="2000" b="1" dirty="0" err="1">
                <a:latin typeface="Franklin Gothic Book" panose="020B0503020102020204" pitchFamily="34" charset="0"/>
              </a:rPr>
              <a:t>miit</a:t>
            </a:r>
            <a:r>
              <a:rPr lang="da-DK" sz="2000" b="1" dirty="0">
                <a:latin typeface="Franklin Gothic Book" panose="020B0503020102020204" pitchFamily="34" charset="0"/>
              </a:rPr>
              <a:t>  </a:t>
            </a:r>
            <a:r>
              <a:rPr lang="da-DK" sz="2000" b="1" dirty="0" err="1">
                <a:latin typeface="Franklin Gothic Book" panose="020B0503020102020204" pitchFamily="34" charset="0"/>
              </a:rPr>
              <a:t>ilaqutariinnut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ataasiakkaanut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illuupput</a:t>
            </a:r>
            <a:r>
              <a:rPr lang="da-DK" sz="2000" b="1" dirty="0">
                <a:latin typeface="Franklin Gothic Book" panose="020B0503020102020204" pitchFamily="34" charset="0"/>
              </a:rPr>
              <a:t> (17%)</a:t>
            </a:r>
          </a:p>
          <a:p>
            <a:pPr lvl="1"/>
            <a:r>
              <a:rPr lang="da-DK" sz="2000" b="1" dirty="0">
                <a:latin typeface="Franklin Gothic Book" panose="020B0503020102020204" pitchFamily="34" charset="0"/>
              </a:rPr>
              <a:t>731 </a:t>
            </a:r>
            <a:r>
              <a:rPr lang="da-DK" sz="2000" b="1" dirty="0" err="1">
                <a:latin typeface="Franklin Gothic Book" panose="020B0503020102020204" pitchFamily="34" charset="0"/>
              </a:rPr>
              <a:t>utaqqisuniipput</a:t>
            </a:r>
            <a:r>
              <a:rPr lang="da-DK" sz="2000" b="1" dirty="0">
                <a:latin typeface="Franklin Gothic Book" panose="020B0503020102020204" pitchFamily="34" charset="0"/>
              </a:rPr>
              <a:t>, </a:t>
            </a:r>
            <a:r>
              <a:rPr lang="da-DK" sz="2000" b="1" dirty="0" err="1">
                <a:latin typeface="Franklin Gothic Book" panose="020B0503020102020204" pitchFamily="34" charset="0"/>
              </a:rPr>
              <a:t>annerusumik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ilaqutariinnut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arlalinnut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</a:p>
          <a:p>
            <a:pPr lvl="1"/>
            <a:r>
              <a:rPr lang="da-DK" sz="2000" b="1" dirty="0" err="1">
                <a:latin typeface="Franklin Gothic Book" panose="020B0503020102020204" pitchFamily="34" charset="0"/>
              </a:rPr>
              <a:t>Ukiut</a:t>
            </a:r>
            <a:r>
              <a:rPr lang="da-DK" sz="2000" b="1" dirty="0">
                <a:latin typeface="Franklin Gothic Book" panose="020B0503020102020204" pitchFamily="34" charset="0"/>
              </a:rPr>
              <a:t> 3-6 </a:t>
            </a:r>
            <a:r>
              <a:rPr lang="da-DK" sz="2000" b="1" dirty="0" err="1">
                <a:latin typeface="Franklin Gothic Book" panose="020B0503020102020204" pitchFamily="34" charset="0"/>
              </a:rPr>
              <a:t>ingerlanerani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qinnuteqartoqassaaq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illuliortiternermut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qaffaasoqarnissaa</a:t>
            </a:r>
            <a:r>
              <a:rPr lang="da-DK" sz="2000" b="1" dirty="0">
                <a:latin typeface="Franklin Gothic Book" panose="020B0503020102020204" pitchFamily="34" charset="0"/>
              </a:rPr>
              <a:t> 150-200 </a:t>
            </a:r>
            <a:r>
              <a:rPr lang="da-DK" sz="2000" b="1" dirty="0" err="1">
                <a:latin typeface="Franklin Gothic Book" panose="020B0503020102020204" pitchFamily="34" charset="0"/>
              </a:rPr>
              <a:t>nutaat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naleqquttullu</a:t>
            </a:r>
            <a:endParaRPr lang="da-DK" sz="2000" b="1" dirty="0">
              <a:latin typeface="Franklin Gothic Book" panose="020B0503020102020204" pitchFamily="34" charset="0"/>
            </a:endParaRPr>
          </a:p>
        </p:txBody>
      </p:sp>
      <p:sp>
        <p:nvSpPr>
          <p:cNvPr id="2" name="Pladsholder til slidenummer 1">
            <a:extLst>
              <a:ext uri="{FF2B5EF4-FFF2-40B4-BE49-F238E27FC236}">
                <a16:creationId xmlns:a16="http://schemas.microsoft.com/office/drawing/2014/main" id="{6E9C0433-D71B-F44A-936D-F04748F8F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62993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A641835F-EFB7-0941-8D78-E36B3E9C87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9835" y="5111885"/>
            <a:ext cx="2581463" cy="1638912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4D3E0B7E-0775-9E42-A510-F47EE0D06220}"/>
              </a:ext>
            </a:extLst>
          </p:cNvPr>
          <p:cNvSpPr txBox="1">
            <a:spLocks/>
          </p:cNvSpPr>
          <p:nvPr/>
        </p:nvSpPr>
        <p:spPr>
          <a:xfrm>
            <a:off x="0" y="537880"/>
            <a:ext cx="9439835" cy="10581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sz="3600" b="1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NUNAP ATORTULERSUGAANERA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7BBB641C-4D94-FC43-825B-7E704A7EDC41}"/>
              </a:ext>
            </a:extLst>
          </p:cNvPr>
          <p:cNvSpPr txBox="1"/>
          <p:nvPr/>
        </p:nvSpPr>
        <p:spPr>
          <a:xfrm>
            <a:off x="4229100" y="1066961"/>
            <a:ext cx="48397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000" b="1" i="1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INISSAT: PRIVAT &amp; PISORTAT</a:t>
            </a:r>
          </a:p>
          <a:p>
            <a:endParaRPr lang="da-DK" sz="3000" dirty="0">
              <a:latin typeface="Franklin Gothic Book" panose="020B0503020102020204" pitchFamily="34" charset="0"/>
            </a:endParaRPr>
          </a:p>
        </p:txBody>
      </p:sp>
      <p:sp>
        <p:nvSpPr>
          <p:cNvPr id="12" name="Pladsholder til indhold 2">
            <a:extLst>
              <a:ext uri="{FF2B5EF4-FFF2-40B4-BE49-F238E27FC236}">
                <a16:creationId xmlns:a16="http://schemas.microsoft.com/office/drawing/2014/main" id="{A45F9709-8ED0-2443-8F65-DD16AA3077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917" y="2279624"/>
            <a:ext cx="8596668" cy="42442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a-DK" sz="2000" b="1" dirty="0" err="1">
                <a:latin typeface="Franklin Gothic Book" panose="020B0503020102020204" pitchFamily="34" charset="0"/>
              </a:rPr>
              <a:t>Inissianik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nutaanik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ullutsinnullu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naleqquttunik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sanasoqarnissaannik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pisariaqartitsisoqarpoq</a:t>
            </a:r>
            <a:r>
              <a:rPr lang="da-DK" sz="2000" b="1" dirty="0">
                <a:latin typeface="Franklin Gothic Book" panose="020B0503020102020204" pitchFamily="34" charset="0"/>
              </a:rPr>
              <a:t>, Kommune Kujalleq </a:t>
            </a:r>
            <a:r>
              <a:rPr lang="da-DK" sz="2000" b="1" dirty="0" err="1">
                <a:latin typeface="Franklin Gothic Book" panose="020B0503020102020204" pitchFamily="34" charset="0"/>
              </a:rPr>
              <a:t>pilerinarninngornissaa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siunertaralugu</a:t>
            </a:r>
            <a:endParaRPr lang="da-DK" sz="2000" b="1" dirty="0">
              <a:latin typeface="Franklin Gothic Book" panose="020B0503020102020204" pitchFamily="34" charset="0"/>
            </a:endParaRPr>
          </a:p>
          <a:p>
            <a:pPr marL="0" indent="0">
              <a:buNone/>
            </a:pPr>
            <a:endParaRPr lang="da-DK" sz="2000" b="1" dirty="0">
              <a:latin typeface="Franklin Gothic Book" panose="020B0503020102020204" pitchFamily="34" charset="0"/>
            </a:endParaRPr>
          </a:p>
          <a:p>
            <a:pPr marL="0" indent="0">
              <a:buNone/>
            </a:pPr>
            <a:r>
              <a:rPr lang="da-DK" sz="2000" b="1" dirty="0" err="1">
                <a:latin typeface="Franklin Gothic Book" panose="020B0503020102020204" pitchFamily="34" charset="0"/>
              </a:rPr>
              <a:t>Namminersortut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illuutaat</a:t>
            </a:r>
            <a:r>
              <a:rPr lang="da-DK" sz="2000" b="1" dirty="0">
                <a:latin typeface="Franklin Gothic Book" panose="020B0503020102020204" pitchFamily="34" charset="0"/>
              </a:rPr>
              <a:t> Kommune </a:t>
            </a:r>
            <a:r>
              <a:rPr lang="da-DK" sz="2000" b="1" dirty="0" err="1">
                <a:latin typeface="Franklin Gothic Book" panose="020B0503020102020204" pitchFamily="34" charset="0"/>
              </a:rPr>
              <a:t>Kujallermut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tunniunneqartigatik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iluarsaateqqaartariaqarput</a:t>
            </a:r>
            <a:endParaRPr lang="da-DK" sz="2000" b="1" dirty="0">
              <a:latin typeface="Franklin Gothic Book" panose="020B0503020102020204" pitchFamily="34" charset="0"/>
            </a:endParaRPr>
          </a:p>
          <a:p>
            <a:pPr marL="0" indent="0">
              <a:buNone/>
            </a:pPr>
            <a:endParaRPr lang="da-DK" sz="2000" b="1" dirty="0">
              <a:latin typeface="Franklin Gothic Book" panose="020B0503020102020204" pitchFamily="34" charset="0"/>
            </a:endParaRPr>
          </a:p>
          <a:p>
            <a:pPr marL="0" indent="0">
              <a:buNone/>
            </a:pPr>
            <a:r>
              <a:rPr lang="da-DK" sz="2000" b="1" dirty="0">
                <a:latin typeface="Franklin Gothic Book" panose="020B0503020102020204" pitchFamily="34" charset="0"/>
              </a:rPr>
              <a:t>Naalakkersuisut </a:t>
            </a:r>
            <a:r>
              <a:rPr lang="da-DK" sz="2000" b="1" dirty="0" err="1">
                <a:latin typeface="Franklin Gothic Book" panose="020B0503020102020204" pitchFamily="34" charset="0"/>
              </a:rPr>
              <a:t>inissianik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attartukkanik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iluarsaassinissamik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nutaanillu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sanatitsinissamik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pilersaarusiortariaqalerpoq</a:t>
            </a:r>
            <a:r>
              <a:rPr lang="da-DK" sz="2000" b="1" dirty="0">
                <a:latin typeface="Franklin Gothic Book" panose="020B0503020102020204" pitchFamily="34" charset="0"/>
              </a:rPr>
              <a:t>, Kommune </a:t>
            </a:r>
            <a:r>
              <a:rPr lang="da-DK" sz="2000" b="1" dirty="0" err="1">
                <a:latin typeface="Franklin Gothic Book" panose="020B0503020102020204" pitchFamily="34" charset="0"/>
              </a:rPr>
              <a:t>Kujallermi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inissiat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ilanngullugit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</a:p>
        </p:txBody>
      </p:sp>
      <p:sp>
        <p:nvSpPr>
          <p:cNvPr id="2" name="Pladsholder til slidenummer 1">
            <a:extLst>
              <a:ext uri="{FF2B5EF4-FFF2-40B4-BE49-F238E27FC236}">
                <a16:creationId xmlns:a16="http://schemas.microsoft.com/office/drawing/2014/main" id="{EAAC42F1-C307-C643-8BAC-8F4CFBFB1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16502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A641835F-EFB7-0941-8D78-E36B3E9C87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9835" y="5111885"/>
            <a:ext cx="2581463" cy="1638912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4D3E0B7E-0775-9E42-A510-F47EE0D06220}"/>
              </a:ext>
            </a:extLst>
          </p:cNvPr>
          <p:cNvSpPr txBox="1">
            <a:spLocks/>
          </p:cNvSpPr>
          <p:nvPr/>
        </p:nvSpPr>
        <p:spPr>
          <a:xfrm>
            <a:off x="47065" y="524667"/>
            <a:ext cx="9439835" cy="10581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sz="3600" b="1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INUUSSUTISSARSIORNERMUT SIUNNERSUISOQATIGIIT KISSAATIGAAT </a:t>
            </a:r>
          </a:p>
        </p:txBody>
      </p:sp>
      <p:sp>
        <p:nvSpPr>
          <p:cNvPr id="12" name="Pladsholder til indhold 2">
            <a:extLst>
              <a:ext uri="{FF2B5EF4-FFF2-40B4-BE49-F238E27FC236}">
                <a16:creationId xmlns:a16="http://schemas.microsoft.com/office/drawing/2014/main" id="{A45F9709-8ED0-2443-8F65-DD16AA3077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3167" y="3008852"/>
            <a:ext cx="8596668" cy="247754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a-DK" sz="2000" b="1" dirty="0" err="1">
                <a:latin typeface="Franklin Gothic Book" panose="020B0503020102020204" pitchFamily="34" charset="0"/>
              </a:rPr>
              <a:t>Inuussutissarsiornermut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Siunnersuisoqatigiit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sullissinikkut</a:t>
            </a:r>
            <a:r>
              <a:rPr lang="da-DK" sz="2000" b="1" dirty="0">
                <a:latin typeface="Franklin Gothic Book" panose="020B0503020102020204" pitchFamily="34" charset="0"/>
              </a:rPr>
              <a:t> Greenland Business-</a:t>
            </a:r>
            <a:r>
              <a:rPr lang="da-DK" sz="2000" b="1" dirty="0" err="1">
                <a:latin typeface="Franklin Gothic Book" panose="020B0503020102020204" pitchFamily="34" charset="0"/>
              </a:rPr>
              <a:t>imut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isumaqatigiissuteqarusupput</a:t>
            </a:r>
            <a:r>
              <a:rPr lang="da-DK" sz="2000" b="1" dirty="0">
                <a:latin typeface="Franklin Gothic Book" panose="020B0503020102020204" pitchFamily="34" charset="0"/>
              </a:rPr>
              <a:t>, Kommune </a:t>
            </a:r>
            <a:r>
              <a:rPr lang="da-DK" sz="2000" b="1" dirty="0" err="1">
                <a:latin typeface="Franklin Gothic Book" panose="020B0503020102020204" pitchFamily="34" charset="0"/>
              </a:rPr>
              <a:t>Kujallermi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inuussutissarsiornikkut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inerisaanikkut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ingerlatat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nammineq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tapiiffigisinnaaqqullugit</a:t>
            </a:r>
            <a:r>
              <a:rPr lang="da-DK" sz="2000" b="1" dirty="0">
                <a:latin typeface="Franklin Gothic Book" panose="020B0503020102020204" pitchFamily="34" charset="0"/>
              </a:rPr>
              <a:t>, </a:t>
            </a:r>
            <a:r>
              <a:rPr lang="da-DK" sz="2000" b="1" dirty="0" err="1">
                <a:latin typeface="Franklin Gothic Book" panose="020B0503020102020204" pitchFamily="34" charset="0"/>
              </a:rPr>
              <a:t>Inuussutissarsiornermut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Siunnersuisoqatigiit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namminneq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siunnersorsimasaat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siunnersuutigisarsimasaallu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eqqarsaatiginerullugit</a:t>
            </a:r>
            <a:r>
              <a:rPr lang="da-DK" sz="2000" b="1" dirty="0">
                <a:latin typeface="Franklin Gothic Book" panose="020B0503020102020204" pitchFamily="34" charset="0"/>
              </a:rPr>
              <a:t>.</a:t>
            </a:r>
          </a:p>
        </p:txBody>
      </p:sp>
      <p:sp>
        <p:nvSpPr>
          <p:cNvPr id="2" name="Pladsholder til slidenummer 1">
            <a:extLst>
              <a:ext uri="{FF2B5EF4-FFF2-40B4-BE49-F238E27FC236}">
                <a16:creationId xmlns:a16="http://schemas.microsoft.com/office/drawing/2014/main" id="{EAAC42F1-C307-C643-8BAC-8F4CFBFB1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02E138E6-A91C-6340-9459-493DAC92F800}"/>
              </a:ext>
            </a:extLst>
          </p:cNvPr>
          <p:cNvSpPr txBox="1"/>
          <p:nvPr/>
        </p:nvSpPr>
        <p:spPr>
          <a:xfrm>
            <a:off x="4358952" y="1544097"/>
            <a:ext cx="814769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000" b="1" i="1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ANINGAASAQARNIKKUT OQARTUSSAAQATAASSALLUTIK</a:t>
            </a:r>
          </a:p>
          <a:p>
            <a:endParaRPr lang="da-DK" sz="300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18424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809916" y="1441762"/>
            <a:ext cx="8914375" cy="103249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a-DK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Kommune </a:t>
            </a:r>
            <a:r>
              <a:rPr lang="da-DK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Kujalliup</a:t>
            </a:r>
            <a:r>
              <a:rPr lang="da-DK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innuttai</a:t>
            </a:r>
            <a:r>
              <a:rPr lang="da-DK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ukiut</a:t>
            </a:r>
            <a:r>
              <a:rPr lang="da-DK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 20-it </a:t>
            </a:r>
            <a:r>
              <a:rPr lang="da-DK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matumap</a:t>
            </a:r>
            <a:r>
              <a:rPr lang="da-DK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siornamut</a:t>
            </a:r>
            <a:r>
              <a:rPr lang="da-DK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naleqqiullugit</a:t>
            </a:r>
            <a:r>
              <a:rPr lang="da-DK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ullumikkut</a:t>
            </a:r>
            <a:r>
              <a:rPr lang="da-DK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da-DK" sz="2000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20%-</a:t>
            </a:r>
            <a:r>
              <a:rPr lang="da-DK" sz="2000" b="1" u="sng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imik</a:t>
            </a:r>
            <a:r>
              <a:rPr lang="da-DK" sz="2000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da-DK" sz="2000" b="1" u="sng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naatsorsuutillu</a:t>
            </a:r>
            <a:r>
              <a:rPr lang="da-DK" sz="2000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da-DK" sz="2000" b="1" u="sng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siumoorlugit</a:t>
            </a:r>
            <a:r>
              <a:rPr lang="da-DK" sz="2000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da-DK" sz="2000" b="1" u="sng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takutippaat</a:t>
            </a:r>
            <a:r>
              <a:rPr lang="da-DK" sz="2000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da-DK" sz="2000" b="1" u="sng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kommunip</a:t>
            </a:r>
            <a:r>
              <a:rPr lang="da-DK" sz="2000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da-DK" sz="2000" b="1" u="sng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annaasassai</a:t>
            </a:r>
            <a:r>
              <a:rPr lang="da-DK" sz="2000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da-DK" sz="2000" b="1" u="sng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suli</a:t>
            </a:r>
            <a:r>
              <a:rPr lang="da-DK" sz="2000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 13%-</a:t>
            </a:r>
            <a:r>
              <a:rPr lang="da-DK" sz="2000" b="1" u="sng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iusut</a:t>
            </a:r>
            <a:r>
              <a:rPr lang="da-DK" sz="2000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da-DK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</a:rPr>
              <a:t> 2018-imiik 2030-imut.</a:t>
            </a:r>
          </a:p>
          <a:p>
            <a:pPr marL="0" indent="0">
              <a:buNone/>
            </a:pPr>
            <a:endParaRPr lang="da-DK" sz="2000" b="1" dirty="0">
              <a:solidFill>
                <a:schemeClr val="tx1">
                  <a:lumMod val="65000"/>
                  <a:lumOff val="35000"/>
                </a:schemeClr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A9E2F2BD-F1E2-C743-B848-69D3AC3A08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9835" y="5111885"/>
            <a:ext cx="2581463" cy="1638912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6BF3CE04-1ACE-BF43-8B09-D399B1632496}"/>
              </a:ext>
            </a:extLst>
          </p:cNvPr>
          <p:cNvSpPr txBox="1">
            <a:spLocks/>
          </p:cNvSpPr>
          <p:nvPr/>
        </p:nvSpPr>
        <p:spPr>
          <a:xfrm>
            <a:off x="0" y="537880"/>
            <a:ext cx="9439835" cy="10581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sz="3600" b="1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MASSAKKORPIAQ IMAAPPOQ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29A3BE6E-821B-EE43-B01F-B923F8A5A7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916" y="2643468"/>
            <a:ext cx="5753100" cy="3695700"/>
          </a:xfrm>
          <a:prstGeom prst="rect">
            <a:avLst/>
          </a:prstGeom>
        </p:spPr>
      </p:pic>
      <p:sp>
        <p:nvSpPr>
          <p:cNvPr id="10" name="Pladsholder til slidenummer 9">
            <a:extLst>
              <a:ext uri="{FF2B5EF4-FFF2-40B4-BE49-F238E27FC236}">
                <a16:creationId xmlns:a16="http://schemas.microsoft.com/office/drawing/2014/main" id="{2C3154B9-0A74-C24C-A56B-71C6CC9EE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  <p:graphicFrame>
        <p:nvGraphicFramePr>
          <p:cNvPr id="2" name="Tabel 1">
            <a:extLst>
              <a:ext uri="{FF2B5EF4-FFF2-40B4-BE49-F238E27FC236}">
                <a16:creationId xmlns:a16="http://schemas.microsoft.com/office/drawing/2014/main" id="{6FC36BCC-317F-ED45-936B-6A4ACC224B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4710359"/>
              </p:ext>
            </p:extLst>
          </p:nvPr>
        </p:nvGraphicFramePr>
        <p:xfrm>
          <a:off x="6668734" y="2643468"/>
          <a:ext cx="5210535" cy="1193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6630">
                  <a:extLst>
                    <a:ext uri="{9D8B030D-6E8A-4147-A177-3AD203B41FA5}">
                      <a16:colId xmlns:a16="http://schemas.microsoft.com/office/drawing/2014/main" val="1867033661"/>
                    </a:ext>
                  </a:extLst>
                </a:gridCol>
                <a:gridCol w="1210052">
                  <a:extLst>
                    <a:ext uri="{9D8B030D-6E8A-4147-A177-3AD203B41FA5}">
                      <a16:colId xmlns:a16="http://schemas.microsoft.com/office/drawing/2014/main" val="3265444771"/>
                    </a:ext>
                  </a:extLst>
                </a:gridCol>
                <a:gridCol w="1311642">
                  <a:extLst>
                    <a:ext uri="{9D8B030D-6E8A-4147-A177-3AD203B41FA5}">
                      <a16:colId xmlns:a16="http://schemas.microsoft.com/office/drawing/2014/main" val="3759893640"/>
                    </a:ext>
                  </a:extLst>
                </a:gridCol>
                <a:gridCol w="1482211">
                  <a:extLst>
                    <a:ext uri="{9D8B030D-6E8A-4147-A177-3AD203B41FA5}">
                      <a16:colId xmlns:a16="http://schemas.microsoft.com/office/drawing/2014/main" val="32066730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da-DK" dirty="0"/>
                        <a:t>1995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/>
                        <a:t>2009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/>
                        <a:t>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/>
                        <a:t>2030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60727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sz="1200" b="1" dirty="0" err="1"/>
                        <a:t>Annerpaamik</a:t>
                      </a:r>
                      <a:endParaRPr lang="da-DK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200" b="1" dirty="0" err="1"/>
                        <a:t>Kommunet</a:t>
                      </a:r>
                      <a:r>
                        <a:rPr lang="da-DK" sz="1200" b="1" dirty="0"/>
                        <a:t> </a:t>
                      </a:r>
                      <a:r>
                        <a:rPr lang="da-DK" sz="1200" b="1" dirty="0" err="1"/>
                        <a:t>kattummata</a:t>
                      </a:r>
                      <a:endParaRPr lang="da-DK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200" b="1" dirty="0" err="1"/>
                        <a:t>Killiffik</a:t>
                      </a:r>
                      <a:endParaRPr lang="da-DK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200" b="1" dirty="0" err="1"/>
                        <a:t>Siumoorlugu</a:t>
                      </a:r>
                      <a:endParaRPr lang="da-DK" sz="12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16968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a-DK" dirty="0"/>
                        <a:t>8193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600" b="1" dirty="0"/>
                        <a:t>7452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/>
                        <a:t>6525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/>
                        <a:t>5687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94777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75351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CA0D738E-7F0E-6841-BC93-F097EDAD03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9835" y="5111885"/>
            <a:ext cx="2581463" cy="1638912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49F3DE05-0A4B-7141-8CEC-6916E8E750D5}"/>
              </a:ext>
            </a:extLst>
          </p:cNvPr>
          <p:cNvSpPr txBox="1">
            <a:spLocks/>
          </p:cNvSpPr>
          <p:nvPr/>
        </p:nvSpPr>
        <p:spPr>
          <a:xfrm>
            <a:off x="0" y="537880"/>
            <a:ext cx="9439835" cy="10581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sz="3600" b="1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ANGUNIAGAQ: 180 GRAD-IMIK KAAJALLANNEQ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9AC3DF19-27C5-CD4B-BC54-1E4977898CD1}"/>
              </a:ext>
            </a:extLst>
          </p:cNvPr>
          <p:cNvSpPr txBox="1"/>
          <p:nvPr/>
        </p:nvSpPr>
        <p:spPr>
          <a:xfrm>
            <a:off x="1437076" y="1934646"/>
            <a:ext cx="76755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6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  </a:t>
            </a:r>
            <a:r>
              <a:rPr lang="da-DK" sz="6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Inuerussaaneq</a:t>
            </a:r>
            <a:endParaRPr lang="da-DK" sz="6000" b="1" dirty="0">
              <a:solidFill>
                <a:schemeClr val="tx1">
                  <a:lumMod val="75000"/>
                  <a:lumOff val="25000"/>
                </a:schemeClr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C8F64C00-C49B-0049-8B34-113152721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ECA67B17-D3DB-1E46-85EF-24CB8D2FC3FC}"/>
              </a:ext>
            </a:extLst>
          </p:cNvPr>
          <p:cNvSpPr txBox="1"/>
          <p:nvPr/>
        </p:nvSpPr>
        <p:spPr>
          <a:xfrm>
            <a:off x="2429463" y="4483142"/>
            <a:ext cx="6678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</a:t>
            </a:r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9F5BF827-AB43-F046-A6B5-2009CAA7C67D}"/>
              </a:ext>
            </a:extLst>
          </p:cNvPr>
          <p:cNvSpPr txBox="1"/>
          <p:nvPr/>
        </p:nvSpPr>
        <p:spPr>
          <a:xfrm>
            <a:off x="3067198" y="4944807"/>
            <a:ext cx="6678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AJORTOQ</a:t>
            </a:r>
          </a:p>
        </p:txBody>
      </p:sp>
    </p:spTree>
    <p:extLst>
      <p:ext uri="{BB962C8B-B14F-4D97-AF65-F5344CB8AC3E}">
        <p14:creationId xmlns:p14="http://schemas.microsoft.com/office/powerpoint/2010/main" val="28640571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CA0D738E-7F0E-6841-BC93-F097EDAD03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9835" y="5111885"/>
            <a:ext cx="2581463" cy="1638912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49F3DE05-0A4B-7141-8CEC-6916E8E750D5}"/>
              </a:ext>
            </a:extLst>
          </p:cNvPr>
          <p:cNvSpPr txBox="1">
            <a:spLocks/>
          </p:cNvSpPr>
          <p:nvPr/>
        </p:nvSpPr>
        <p:spPr>
          <a:xfrm>
            <a:off x="0" y="537880"/>
            <a:ext cx="9439835" cy="10581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sz="3600" b="1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ANGUNIAGAQ: 180 GRAD-IMIK KAAJALLANNEQ</a:t>
            </a: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ED78DE32-9870-9C40-A2B0-FBD959FABBAE}"/>
              </a:ext>
            </a:extLst>
          </p:cNvPr>
          <p:cNvSpPr txBox="1"/>
          <p:nvPr/>
        </p:nvSpPr>
        <p:spPr>
          <a:xfrm>
            <a:off x="2058530" y="1950838"/>
            <a:ext cx="54922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6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  </a:t>
            </a:r>
            <a:r>
              <a:rPr lang="da-DK" sz="6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Inerisaaneq</a:t>
            </a:r>
            <a:endParaRPr lang="da-DK" sz="6000" b="1" dirty="0">
              <a:solidFill>
                <a:schemeClr val="tx1">
                  <a:lumMod val="75000"/>
                  <a:lumOff val="25000"/>
                </a:schemeClr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C8F64C00-C49B-0049-8B34-113152721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ACF3A85D-6639-F84A-9C35-ED3D9E90028E}"/>
              </a:ext>
            </a:extLst>
          </p:cNvPr>
          <p:cNvSpPr txBox="1"/>
          <p:nvPr/>
        </p:nvSpPr>
        <p:spPr>
          <a:xfrm>
            <a:off x="3078374" y="4948507"/>
            <a:ext cx="6678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AJUNNGITSOQ</a:t>
            </a:r>
          </a:p>
        </p:txBody>
      </p:sp>
    </p:spTree>
    <p:extLst>
      <p:ext uri="{BB962C8B-B14F-4D97-AF65-F5344CB8AC3E}">
        <p14:creationId xmlns:p14="http://schemas.microsoft.com/office/powerpoint/2010/main" val="5727108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CA0D738E-7F0E-6841-BC93-F097EDAD03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9835" y="5111885"/>
            <a:ext cx="2581463" cy="1638912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49F3DE05-0A4B-7141-8CEC-6916E8E750D5}"/>
              </a:ext>
            </a:extLst>
          </p:cNvPr>
          <p:cNvSpPr txBox="1">
            <a:spLocks/>
          </p:cNvSpPr>
          <p:nvPr/>
        </p:nvSpPr>
        <p:spPr>
          <a:xfrm>
            <a:off x="0" y="537880"/>
            <a:ext cx="9439835" cy="10581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sz="3600" b="1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ANGUNIAGAQ: 180 GRADIMIK MUMISILLUGU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1C62DACA-ABAF-474B-8B5E-B98A96AE3F09}"/>
              </a:ext>
            </a:extLst>
          </p:cNvPr>
          <p:cNvSpPr txBox="1"/>
          <p:nvPr/>
        </p:nvSpPr>
        <p:spPr>
          <a:xfrm>
            <a:off x="2323195" y="1085892"/>
            <a:ext cx="7297895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3200" b="1" i="1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MASSAKKUUNNGIPPAT PINAVIANNGILAQ</a:t>
            </a:r>
          </a:p>
          <a:p>
            <a:endParaRPr lang="da-DK" sz="2000" dirty="0">
              <a:latin typeface="Franklin Gothic Book" panose="020B0503020102020204" pitchFamily="34" charset="0"/>
            </a:endParaRPr>
          </a:p>
        </p:txBody>
      </p:sp>
      <p:cxnSp>
        <p:nvCxnSpPr>
          <p:cNvPr id="6" name="Lige pilforbindelse 5">
            <a:extLst>
              <a:ext uri="{FF2B5EF4-FFF2-40B4-BE49-F238E27FC236}">
                <a16:creationId xmlns:a16="http://schemas.microsoft.com/office/drawing/2014/main" id="{E9731BF9-DFC1-ED4C-81F8-2775F1B29209}"/>
              </a:ext>
            </a:extLst>
          </p:cNvPr>
          <p:cNvCxnSpPr>
            <a:cxnSpLocks/>
          </p:cNvCxnSpPr>
          <p:nvPr/>
        </p:nvCxnSpPr>
        <p:spPr>
          <a:xfrm>
            <a:off x="1451781" y="1878316"/>
            <a:ext cx="68072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kstfelt 9">
            <a:extLst>
              <a:ext uri="{FF2B5EF4-FFF2-40B4-BE49-F238E27FC236}">
                <a16:creationId xmlns:a16="http://schemas.microsoft.com/office/drawing/2014/main" id="{6B64A907-49AC-6944-8F03-07BC6BD547D5}"/>
              </a:ext>
            </a:extLst>
          </p:cNvPr>
          <p:cNvSpPr txBox="1"/>
          <p:nvPr/>
        </p:nvSpPr>
        <p:spPr>
          <a:xfrm>
            <a:off x="1206735" y="2143661"/>
            <a:ext cx="2232919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a-DK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INUERUSSAANEQ</a:t>
            </a:r>
          </a:p>
          <a:p>
            <a:pPr algn="ctr"/>
            <a:endParaRPr lang="da-DK" sz="1600" b="1" dirty="0">
              <a:solidFill>
                <a:schemeClr val="tx1">
                  <a:lumMod val="75000"/>
                  <a:lumOff val="25000"/>
                </a:schemeClr>
              </a:solidFill>
              <a:latin typeface="Franklin Gothic Book" panose="020B0503020102020204" pitchFamily="34" charset="0"/>
            </a:endParaRPr>
          </a:p>
          <a:p>
            <a:pPr algn="ctr"/>
            <a:r>
              <a:rPr lang="da-DK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Avataannik</a:t>
            </a:r>
            <a:r>
              <a:rPr lang="da-DK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da-DK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pisiortorneq</a:t>
            </a:r>
            <a:endParaRPr lang="da-DK" sz="1600" b="1" dirty="0">
              <a:solidFill>
                <a:schemeClr val="tx1">
                  <a:lumMod val="75000"/>
                  <a:lumOff val="25000"/>
                </a:schemeClr>
              </a:solidFill>
              <a:latin typeface="Franklin Gothic Book" panose="020B0503020102020204" pitchFamily="34" charset="0"/>
            </a:endParaRPr>
          </a:p>
          <a:p>
            <a:pPr algn="ctr"/>
            <a:endParaRPr lang="da-DK" sz="1600" b="1" dirty="0">
              <a:solidFill>
                <a:schemeClr val="tx1">
                  <a:lumMod val="75000"/>
                  <a:lumOff val="25000"/>
                </a:schemeClr>
              </a:solidFill>
              <a:latin typeface="Franklin Gothic Book" panose="020B0503020102020204" pitchFamily="34" charset="0"/>
            </a:endParaRPr>
          </a:p>
          <a:p>
            <a:pPr algn="ctr"/>
            <a:r>
              <a:rPr lang="da-DK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Aviisiliortut</a:t>
            </a:r>
            <a:r>
              <a:rPr lang="da-DK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da-DK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aquppaat</a:t>
            </a:r>
            <a:endParaRPr lang="da-DK" sz="1600" b="1" dirty="0">
              <a:solidFill>
                <a:schemeClr val="tx1">
                  <a:lumMod val="75000"/>
                  <a:lumOff val="25000"/>
                </a:schemeClr>
              </a:solidFill>
              <a:latin typeface="Franklin Gothic Book" panose="020B0503020102020204" pitchFamily="34" charset="0"/>
            </a:endParaRPr>
          </a:p>
          <a:p>
            <a:pPr algn="ctr"/>
            <a:endParaRPr lang="da-DK" sz="1600" b="1" dirty="0">
              <a:solidFill>
                <a:schemeClr val="tx1">
                  <a:lumMod val="75000"/>
                  <a:lumOff val="25000"/>
                </a:schemeClr>
              </a:solidFill>
              <a:latin typeface="Franklin Gothic Book" panose="020B0503020102020204" pitchFamily="34" charset="0"/>
            </a:endParaRPr>
          </a:p>
          <a:p>
            <a:pPr algn="ctr"/>
            <a:endParaRPr lang="da-DK" sz="1600" b="1" dirty="0">
              <a:solidFill>
                <a:schemeClr val="tx1">
                  <a:lumMod val="75000"/>
                  <a:lumOff val="25000"/>
                </a:schemeClr>
              </a:solidFill>
              <a:latin typeface="Franklin Gothic Book" panose="020B0503020102020204" pitchFamily="34" charset="0"/>
            </a:endParaRPr>
          </a:p>
          <a:p>
            <a:pPr algn="ctr"/>
            <a:r>
              <a:rPr lang="da-DK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Suliffiit</a:t>
            </a:r>
            <a:r>
              <a:rPr lang="da-DK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da-DK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atorunnaarput</a:t>
            </a:r>
            <a:endParaRPr lang="da-DK" sz="1600" b="1" dirty="0">
              <a:solidFill>
                <a:schemeClr val="tx1">
                  <a:lumMod val="75000"/>
                  <a:lumOff val="25000"/>
                </a:schemeClr>
              </a:solidFill>
              <a:latin typeface="Franklin Gothic Book" panose="020B0503020102020204" pitchFamily="34" charset="0"/>
            </a:endParaRPr>
          </a:p>
          <a:p>
            <a:pPr algn="ctr"/>
            <a:endParaRPr lang="da-DK" sz="1600" b="1" dirty="0">
              <a:solidFill>
                <a:schemeClr val="tx1">
                  <a:lumMod val="75000"/>
                  <a:lumOff val="25000"/>
                </a:schemeClr>
              </a:solidFill>
              <a:latin typeface="Franklin Gothic Book" panose="020B0503020102020204" pitchFamily="34" charset="0"/>
            </a:endParaRPr>
          </a:p>
          <a:p>
            <a:pPr algn="ctr"/>
            <a:endParaRPr lang="da-DK" sz="1600" b="1" dirty="0">
              <a:solidFill>
                <a:schemeClr val="tx1">
                  <a:lumMod val="75000"/>
                  <a:lumOff val="25000"/>
                </a:schemeClr>
              </a:solidFill>
              <a:latin typeface="Franklin Gothic Book" panose="020B0503020102020204" pitchFamily="34" charset="0"/>
            </a:endParaRPr>
          </a:p>
          <a:p>
            <a:pPr algn="ctr"/>
            <a:r>
              <a:rPr lang="da-DK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Suliffissaaleqisut</a:t>
            </a:r>
            <a:endParaRPr lang="da-DK" sz="1600" b="1" dirty="0">
              <a:solidFill>
                <a:schemeClr val="tx1">
                  <a:lumMod val="75000"/>
                  <a:lumOff val="25000"/>
                </a:schemeClr>
              </a:solidFill>
              <a:latin typeface="Franklin Gothic Book" panose="020B0503020102020204" pitchFamily="34" charset="0"/>
            </a:endParaRPr>
          </a:p>
          <a:p>
            <a:pPr algn="ctr"/>
            <a:endParaRPr lang="da-DK" sz="1600" b="1" dirty="0">
              <a:solidFill>
                <a:schemeClr val="tx1">
                  <a:lumMod val="75000"/>
                  <a:lumOff val="25000"/>
                </a:schemeClr>
              </a:solidFill>
              <a:latin typeface="Franklin Gothic Book" panose="020B0503020102020204" pitchFamily="34" charset="0"/>
            </a:endParaRPr>
          </a:p>
          <a:p>
            <a:pPr algn="ctr"/>
            <a:endParaRPr lang="da-DK" sz="1600" b="1" dirty="0">
              <a:solidFill>
                <a:schemeClr val="tx1">
                  <a:lumMod val="75000"/>
                  <a:lumOff val="25000"/>
                </a:schemeClr>
              </a:solidFill>
              <a:latin typeface="Franklin Gothic Book" panose="020B0503020102020204" pitchFamily="34" charset="0"/>
            </a:endParaRPr>
          </a:p>
          <a:p>
            <a:pPr algn="ctr"/>
            <a:r>
              <a:rPr lang="da-DK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Allamut </a:t>
            </a:r>
            <a:r>
              <a:rPr lang="da-DK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nuuttut</a:t>
            </a:r>
            <a:endParaRPr lang="da-DK" sz="1600" b="1" dirty="0">
              <a:solidFill>
                <a:schemeClr val="tx1">
                  <a:lumMod val="75000"/>
                  <a:lumOff val="25000"/>
                </a:schemeClr>
              </a:solidFill>
              <a:latin typeface="Franklin Gothic Book" panose="020B0503020102020204" pitchFamily="34" charset="0"/>
            </a:endParaRPr>
          </a:p>
          <a:p>
            <a:pPr algn="ctr"/>
            <a:endParaRPr lang="da-DK" sz="1600" b="1" dirty="0">
              <a:solidFill>
                <a:schemeClr val="tx1">
                  <a:lumMod val="75000"/>
                  <a:lumOff val="25000"/>
                </a:schemeClr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C97E2E59-9F5E-3C40-A2D6-F630AE15733E}"/>
              </a:ext>
            </a:extLst>
          </p:cNvPr>
          <p:cNvSpPr txBox="1"/>
          <p:nvPr/>
        </p:nvSpPr>
        <p:spPr>
          <a:xfrm>
            <a:off x="6233983" y="2128393"/>
            <a:ext cx="2424062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a-DK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INERISAANEQ</a:t>
            </a:r>
          </a:p>
          <a:p>
            <a:pPr algn="ctr"/>
            <a:endParaRPr lang="da-DK" sz="1600" b="1" dirty="0">
              <a:solidFill>
                <a:schemeClr val="tx1">
                  <a:lumMod val="75000"/>
                  <a:lumOff val="25000"/>
                </a:schemeClr>
              </a:solidFill>
              <a:latin typeface="Franklin Gothic Book" panose="020B0503020102020204" pitchFamily="34" charset="0"/>
            </a:endParaRPr>
          </a:p>
          <a:p>
            <a:pPr algn="ctr"/>
            <a:r>
              <a:rPr lang="da-DK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Avammut</a:t>
            </a:r>
            <a:r>
              <a:rPr lang="da-DK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da-DK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nioqquteqarneq</a:t>
            </a:r>
            <a:endParaRPr lang="da-DK" sz="1600" b="1" dirty="0">
              <a:solidFill>
                <a:schemeClr val="tx1">
                  <a:lumMod val="75000"/>
                  <a:lumOff val="25000"/>
                </a:schemeClr>
              </a:solidFill>
              <a:latin typeface="Franklin Gothic Book" panose="020B0503020102020204" pitchFamily="34" charset="0"/>
            </a:endParaRPr>
          </a:p>
          <a:p>
            <a:pPr algn="ctr"/>
            <a:endParaRPr lang="da-DK" sz="1600" b="1" dirty="0">
              <a:solidFill>
                <a:schemeClr val="tx1">
                  <a:lumMod val="75000"/>
                  <a:lumOff val="25000"/>
                </a:schemeClr>
              </a:solidFill>
              <a:latin typeface="Franklin Gothic Book" panose="020B0503020102020204" pitchFamily="34" charset="0"/>
            </a:endParaRPr>
          </a:p>
          <a:p>
            <a:pPr algn="ctr"/>
            <a:r>
              <a:rPr lang="da-DK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Najukkamiit</a:t>
            </a:r>
            <a:r>
              <a:rPr lang="da-DK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da-DK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nutaar</a:t>
            </a:r>
            <a:r>
              <a:rPr lang="da-DK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-</a:t>
            </a:r>
          </a:p>
          <a:p>
            <a:pPr algn="ctr"/>
            <a:r>
              <a:rPr lang="da-DK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siassat</a:t>
            </a:r>
            <a:r>
              <a:rPr lang="da-DK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da-DK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aquppaat</a:t>
            </a:r>
            <a:endParaRPr lang="da-DK" sz="1600" b="1" dirty="0">
              <a:solidFill>
                <a:schemeClr val="tx1">
                  <a:lumMod val="75000"/>
                  <a:lumOff val="25000"/>
                </a:schemeClr>
              </a:solidFill>
              <a:latin typeface="Franklin Gothic Book" panose="020B0503020102020204" pitchFamily="34" charset="0"/>
            </a:endParaRPr>
          </a:p>
          <a:p>
            <a:pPr algn="ctr"/>
            <a:endParaRPr lang="da-DK" sz="1600" b="1" dirty="0">
              <a:solidFill>
                <a:schemeClr val="tx1">
                  <a:lumMod val="75000"/>
                  <a:lumOff val="25000"/>
                </a:schemeClr>
              </a:solidFill>
              <a:latin typeface="Franklin Gothic Book" panose="020B0503020102020204" pitchFamily="34" charset="0"/>
            </a:endParaRPr>
          </a:p>
          <a:p>
            <a:pPr algn="ctr"/>
            <a:r>
              <a:rPr lang="da-DK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Suliffinnik</a:t>
            </a:r>
            <a:r>
              <a:rPr lang="da-DK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da-DK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piorsaaneq</a:t>
            </a:r>
            <a:endParaRPr lang="da-DK" sz="1600" b="1" dirty="0">
              <a:solidFill>
                <a:schemeClr val="tx1">
                  <a:lumMod val="75000"/>
                  <a:lumOff val="25000"/>
                </a:schemeClr>
              </a:solidFill>
              <a:latin typeface="Franklin Gothic Book" panose="020B0503020102020204" pitchFamily="34" charset="0"/>
            </a:endParaRPr>
          </a:p>
          <a:p>
            <a:pPr algn="ctr"/>
            <a:endParaRPr lang="da-DK" sz="1600" b="1" dirty="0">
              <a:solidFill>
                <a:schemeClr val="tx1">
                  <a:lumMod val="75000"/>
                  <a:lumOff val="25000"/>
                </a:schemeClr>
              </a:solidFill>
              <a:latin typeface="Franklin Gothic Book" panose="020B0503020102020204" pitchFamily="34" charset="0"/>
            </a:endParaRPr>
          </a:p>
          <a:p>
            <a:pPr algn="ctr"/>
            <a:endParaRPr lang="da-DK" sz="1600" b="1" dirty="0">
              <a:solidFill>
                <a:schemeClr val="tx1">
                  <a:lumMod val="75000"/>
                  <a:lumOff val="25000"/>
                </a:schemeClr>
              </a:solidFill>
              <a:latin typeface="Franklin Gothic Book" panose="020B0503020102020204" pitchFamily="34" charset="0"/>
            </a:endParaRPr>
          </a:p>
          <a:p>
            <a:pPr algn="ctr"/>
            <a:r>
              <a:rPr lang="da-DK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Suliffiit</a:t>
            </a:r>
            <a:r>
              <a:rPr lang="da-DK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da-DK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ataavartut</a:t>
            </a:r>
            <a:endParaRPr lang="da-DK" sz="1600" b="1" dirty="0">
              <a:solidFill>
                <a:schemeClr val="tx1">
                  <a:lumMod val="75000"/>
                  <a:lumOff val="25000"/>
                </a:schemeClr>
              </a:solidFill>
              <a:latin typeface="Franklin Gothic Book" panose="020B0503020102020204" pitchFamily="34" charset="0"/>
            </a:endParaRPr>
          </a:p>
          <a:p>
            <a:pPr algn="ctr"/>
            <a:endParaRPr lang="da-DK" sz="1600" b="1" dirty="0">
              <a:solidFill>
                <a:schemeClr val="tx1">
                  <a:lumMod val="75000"/>
                  <a:lumOff val="25000"/>
                </a:schemeClr>
              </a:solidFill>
              <a:latin typeface="Franklin Gothic Book" panose="020B0503020102020204" pitchFamily="34" charset="0"/>
            </a:endParaRPr>
          </a:p>
          <a:p>
            <a:pPr algn="ctr"/>
            <a:endParaRPr lang="da-DK" sz="1600" b="1" dirty="0">
              <a:solidFill>
                <a:schemeClr val="tx1">
                  <a:lumMod val="75000"/>
                  <a:lumOff val="25000"/>
                </a:schemeClr>
              </a:solidFill>
              <a:latin typeface="Franklin Gothic Book" panose="020B0503020102020204" pitchFamily="34" charset="0"/>
            </a:endParaRPr>
          </a:p>
          <a:p>
            <a:pPr algn="ctr"/>
            <a:r>
              <a:rPr lang="da-DK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Kujataanut</a:t>
            </a:r>
            <a:r>
              <a:rPr lang="da-DK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 </a:t>
            </a:r>
            <a:r>
              <a:rPr lang="da-DK" sz="1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nuuttut</a:t>
            </a:r>
            <a:endParaRPr lang="da-DK" sz="1600" b="1" dirty="0">
              <a:solidFill>
                <a:schemeClr val="tx1">
                  <a:lumMod val="75000"/>
                  <a:lumOff val="25000"/>
                </a:schemeClr>
              </a:solidFill>
              <a:latin typeface="Franklin Gothic Book" panose="020B0503020102020204" pitchFamily="34" charset="0"/>
            </a:endParaRPr>
          </a:p>
          <a:p>
            <a:pPr algn="ctr"/>
            <a:endParaRPr lang="da-DK" sz="1600" b="1" dirty="0">
              <a:solidFill>
                <a:schemeClr val="tx1">
                  <a:lumMod val="75000"/>
                  <a:lumOff val="25000"/>
                </a:schemeClr>
              </a:solidFill>
              <a:latin typeface="Franklin Gothic Book" panose="020B0503020102020204" pitchFamily="34" charset="0"/>
            </a:endParaRPr>
          </a:p>
          <a:p>
            <a:pPr algn="ctr"/>
            <a:endParaRPr lang="da-DK" sz="1600" b="1" dirty="0">
              <a:solidFill>
                <a:schemeClr val="tx1">
                  <a:lumMod val="75000"/>
                  <a:lumOff val="25000"/>
                </a:schemeClr>
              </a:solidFill>
              <a:latin typeface="Franklin Gothic Book" panose="020B0503020102020204" pitchFamily="34" charset="0"/>
            </a:endParaRPr>
          </a:p>
        </p:txBody>
      </p:sp>
      <p:cxnSp>
        <p:nvCxnSpPr>
          <p:cNvPr id="20" name="Lige pilforbindelse 19">
            <a:extLst>
              <a:ext uri="{FF2B5EF4-FFF2-40B4-BE49-F238E27FC236}">
                <a16:creationId xmlns:a16="http://schemas.microsoft.com/office/drawing/2014/main" id="{96FE7883-319E-C744-B7F5-82C42240F753}"/>
              </a:ext>
            </a:extLst>
          </p:cNvPr>
          <p:cNvCxnSpPr>
            <a:cxnSpLocks/>
          </p:cNvCxnSpPr>
          <p:nvPr/>
        </p:nvCxnSpPr>
        <p:spPr>
          <a:xfrm>
            <a:off x="2386446" y="4217930"/>
            <a:ext cx="0" cy="3575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Lige pilforbindelse 23">
            <a:extLst>
              <a:ext uri="{FF2B5EF4-FFF2-40B4-BE49-F238E27FC236}">
                <a16:creationId xmlns:a16="http://schemas.microsoft.com/office/drawing/2014/main" id="{5315E60F-CB9B-1A49-849E-A18E2D02929F}"/>
              </a:ext>
            </a:extLst>
          </p:cNvPr>
          <p:cNvCxnSpPr>
            <a:cxnSpLocks/>
          </p:cNvCxnSpPr>
          <p:nvPr/>
        </p:nvCxnSpPr>
        <p:spPr>
          <a:xfrm>
            <a:off x="2386446" y="5009087"/>
            <a:ext cx="0" cy="3575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Lige pilforbindelse 24">
            <a:extLst>
              <a:ext uri="{FF2B5EF4-FFF2-40B4-BE49-F238E27FC236}">
                <a16:creationId xmlns:a16="http://schemas.microsoft.com/office/drawing/2014/main" id="{868379E8-25DE-0C4A-8E25-543F4F514E17}"/>
              </a:ext>
            </a:extLst>
          </p:cNvPr>
          <p:cNvCxnSpPr>
            <a:cxnSpLocks/>
          </p:cNvCxnSpPr>
          <p:nvPr/>
        </p:nvCxnSpPr>
        <p:spPr>
          <a:xfrm>
            <a:off x="7609590" y="4217930"/>
            <a:ext cx="0" cy="3575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Lige pilforbindelse 25">
            <a:extLst>
              <a:ext uri="{FF2B5EF4-FFF2-40B4-BE49-F238E27FC236}">
                <a16:creationId xmlns:a16="http://schemas.microsoft.com/office/drawing/2014/main" id="{CFF399D5-9581-2346-BD2F-491AF4FBAF5D}"/>
              </a:ext>
            </a:extLst>
          </p:cNvPr>
          <p:cNvCxnSpPr>
            <a:cxnSpLocks/>
          </p:cNvCxnSpPr>
          <p:nvPr/>
        </p:nvCxnSpPr>
        <p:spPr>
          <a:xfrm>
            <a:off x="7609590" y="4998300"/>
            <a:ext cx="0" cy="3575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kstfelt 26">
            <a:extLst>
              <a:ext uri="{FF2B5EF4-FFF2-40B4-BE49-F238E27FC236}">
                <a16:creationId xmlns:a16="http://schemas.microsoft.com/office/drawing/2014/main" id="{6974BD2C-2641-6946-A54C-2D8B97A8B954}"/>
              </a:ext>
            </a:extLst>
          </p:cNvPr>
          <p:cNvSpPr txBox="1"/>
          <p:nvPr/>
        </p:nvSpPr>
        <p:spPr>
          <a:xfrm>
            <a:off x="1465589" y="6091554"/>
            <a:ext cx="17152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a-DK" sz="2000" b="1" dirty="0" err="1">
                <a:solidFill>
                  <a:schemeClr val="accent1"/>
                </a:solidFill>
                <a:latin typeface="Franklin Gothic Book" panose="020B0503020102020204" pitchFamily="34" charset="0"/>
              </a:rPr>
              <a:t>Najuqarfiuvoq</a:t>
            </a:r>
            <a:endParaRPr lang="da-DK" sz="2000" b="1" dirty="0">
              <a:solidFill>
                <a:schemeClr val="accent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28" name="Tekstfelt 27">
            <a:extLst>
              <a:ext uri="{FF2B5EF4-FFF2-40B4-BE49-F238E27FC236}">
                <a16:creationId xmlns:a16="http://schemas.microsoft.com/office/drawing/2014/main" id="{1E874BF5-ACF4-7946-B231-5E63B98366A4}"/>
              </a:ext>
            </a:extLst>
          </p:cNvPr>
          <p:cNvSpPr txBox="1"/>
          <p:nvPr/>
        </p:nvSpPr>
        <p:spPr>
          <a:xfrm>
            <a:off x="5181961" y="6075016"/>
            <a:ext cx="40391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a-DK" sz="2000" b="1" dirty="0" err="1">
                <a:solidFill>
                  <a:schemeClr val="accent1"/>
                </a:solidFill>
                <a:latin typeface="Franklin Gothic Book" panose="020B0503020102020204" pitchFamily="34" charset="0"/>
              </a:rPr>
              <a:t>Najuaqarfigissallugu</a:t>
            </a:r>
            <a:r>
              <a:rPr lang="da-DK" sz="2000" b="1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 NUANNERSOQ</a:t>
            </a:r>
          </a:p>
        </p:txBody>
      </p:sp>
      <p:sp>
        <p:nvSpPr>
          <p:cNvPr id="2" name="Pladsholder til slidenummer 1">
            <a:extLst>
              <a:ext uri="{FF2B5EF4-FFF2-40B4-BE49-F238E27FC236}">
                <a16:creationId xmlns:a16="http://schemas.microsoft.com/office/drawing/2014/main" id="{1DB02C7D-6DA1-0D45-9DDA-FAD364F27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45603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07283" y="1548723"/>
            <a:ext cx="9793980" cy="5261957"/>
          </a:xfrm>
        </p:spPr>
        <p:txBody>
          <a:bodyPr>
            <a:noAutofit/>
          </a:bodyPr>
          <a:lstStyle/>
          <a:p>
            <a:r>
              <a:rPr lang="da-DK" sz="2000" b="1" dirty="0" err="1">
                <a:latin typeface="Franklin Gothic Book" panose="020B0503020102020204" pitchFamily="34" charset="0"/>
              </a:rPr>
              <a:t>Suleqatigiinneq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sulipallanneq</a:t>
            </a:r>
            <a:r>
              <a:rPr lang="da-DK" sz="2000" b="1" dirty="0">
                <a:latin typeface="Franklin Gothic Book" panose="020B0503020102020204" pitchFamily="34" charset="0"/>
              </a:rPr>
              <a:t>; </a:t>
            </a:r>
            <a:r>
              <a:rPr lang="da-DK" sz="2000" b="1" dirty="0" err="1">
                <a:latin typeface="Franklin Gothic Book" panose="020B0503020102020204" pitchFamily="34" charset="0"/>
              </a:rPr>
              <a:t>innuttaasut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pingaartitaat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tulleriiaarinikkut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siulliullugit</a:t>
            </a:r>
            <a:endParaRPr lang="da-DK" sz="2000" b="1" dirty="0">
              <a:latin typeface="Franklin Gothic Book" panose="020B0503020102020204" pitchFamily="34" charset="0"/>
            </a:endParaRPr>
          </a:p>
          <a:p>
            <a:r>
              <a:rPr lang="da-DK" sz="2000" b="1" dirty="0" err="1">
                <a:latin typeface="Franklin Gothic Book" panose="020B0503020102020204" pitchFamily="34" charset="0"/>
              </a:rPr>
              <a:t>Nunap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atortulersugaanera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nunarsuup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sinneranut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assingussaaq</a:t>
            </a:r>
            <a:endParaRPr lang="da-DK" sz="2000" b="1" dirty="0">
              <a:latin typeface="Franklin Gothic Book" panose="020B0503020102020204" pitchFamily="34" charset="0"/>
            </a:endParaRPr>
          </a:p>
          <a:p>
            <a:r>
              <a:rPr lang="da-DK" sz="2000" b="1" dirty="0" err="1">
                <a:latin typeface="Franklin Gothic Book" panose="020B0503020102020204" pitchFamily="34" charset="0"/>
              </a:rPr>
              <a:t>Inuussutissarsiutitigut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periarfissat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pilersaarusiornikkut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suleqatigiinnikkullu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pilersinneqassapput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aammalu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illoqarfiit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pilersaarutaatigut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periarfissat</a:t>
            </a:r>
            <a:r>
              <a:rPr lang="da-DK" sz="2000" b="1" dirty="0">
                <a:latin typeface="Franklin Gothic Book" panose="020B0503020102020204" pitchFamily="34" charset="0"/>
              </a:rPr>
              <a:t>/</a:t>
            </a:r>
            <a:r>
              <a:rPr lang="da-DK" sz="2000" b="1" dirty="0" err="1">
                <a:latin typeface="Franklin Gothic Book" panose="020B0503020102020204" pitchFamily="34" charset="0"/>
              </a:rPr>
              <a:t>sanaartornikkut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pilersaarutit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ungasissumoortut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piffissarlu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sioqqullugu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sanaajussapput</a:t>
            </a:r>
            <a:endParaRPr lang="da-DK" sz="2000" b="1" dirty="0">
              <a:latin typeface="Franklin Gothic Book" panose="020B0503020102020204" pitchFamily="34" charset="0"/>
            </a:endParaRPr>
          </a:p>
          <a:p>
            <a:r>
              <a:rPr lang="da-DK" sz="2000" b="1" dirty="0" err="1">
                <a:latin typeface="Franklin Gothic Book" panose="020B0503020102020204" pitchFamily="34" charset="0"/>
              </a:rPr>
              <a:t>Ulluunerani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paaqqinniffiit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ajunnginnerpaamik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ingerlanneqassapput</a:t>
            </a:r>
            <a:endParaRPr lang="da-DK" sz="2000" b="1" dirty="0">
              <a:latin typeface="Franklin Gothic Book" panose="020B0503020102020204" pitchFamily="34" charset="0"/>
            </a:endParaRPr>
          </a:p>
          <a:p>
            <a:r>
              <a:rPr lang="da-DK" sz="2000" b="1" dirty="0" err="1">
                <a:latin typeface="Franklin Gothic Book" panose="020B0503020102020204" pitchFamily="34" charset="0"/>
              </a:rPr>
              <a:t>Meeqqat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atuarfii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suli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qaffasinnerusumut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kivissapput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nukissanillu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nutaanik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pilersortariaqarput</a:t>
            </a:r>
            <a:endParaRPr lang="da-DK" sz="2000" b="1" dirty="0">
              <a:latin typeface="Franklin Gothic Book" panose="020B0503020102020204" pitchFamily="34" charset="0"/>
            </a:endParaRPr>
          </a:p>
          <a:p>
            <a:r>
              <a:rPr lang="da-DK" sz="2000" b="1" dirty="0" err="1">
                <a:latin typeface="Franklin Gothic Book" panose="020B0503020102020204" pitchFamily="34" charset="0"/>
              </a:rPr>
              <a:t>Inissiat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naleqqussassapput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nutarterlugillu</a:t>
            </a:r>
            <a:r>
              <a:rPr lang="da-DK" sz="2000" b="1" dirty="0">
                <a:latin typeface="Franklin Gothic Book" panose="020B0503020102020204" pitchFamily="34" charset="0"/>
              </a:rPr>
              <a:t> /</a:t>
            </a:r>
            <a:r>
              <a:rPr lang="da-DK" sz="2000" b="1" dirty="0" err="1">
                <a:latin typeface="Franklin Gothic Book" panose="020B0503020102020204" pitchFamily="34" charset="0"/>
              </a:rPr>
              <a:t>piiagassat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isumagissapput</a:t>
            </a:r>
            <a:r>
              <a:rPr lang="da-DK" sz="2000" b="1" dirty="0">
                <a:latin typeface="Franklin Gothic Book" panose="020B0503020102020204" pitchFamily="34" charset="0"/>
              </a:rPr>
              <a:t>.</a:t>
            </a:r>
          </a:p>
          <a:p>
            <a:r>
              <a:rPr lang="da-DK" sz="2000" b="1" dirty="0" err="1">
                <a:latin typeface="Franklin Gothic Book" panose="020B0503020102020204" pitchFamily="34" charset="0"/>
              </a:rPr>
              <a:t>Kulturikkut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misigisassat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inerisaqqinneqassapput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innuttaasunut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tamanut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pilerinartunngorsarlugu</a:t>
            </a:r>
            <a:endParaRPr lang="da-DK" sz="2000" b="1" dirty="0">
              <a:latin typeface="Franklin Gothic Book" panose="020B0503020102020204" pitchFamily="34" charset="0"/>
            </a:endParaRPr>
          </a:p>
          <a:p>
            <a:r>
              <a:rPr lang="da-DK" sz="2000" b="1" dirty="0" err="1">
                <a:latin typeface="Franklin Gothic Book" panose="020B0503020102020204" pitchFamily="34" charset="0"/>
              </a:rPr>
              <a:t>Kujataa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aningaasaqarnikkut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uppernassuseqassaaq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naalakkersuinikullu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upperineqartariaqarpoq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inerisarsinnaasoq</a:t>
            </a:r>
            <a:r>
              <a:rPr lang="da-DK" sz="2000" b="1" dirty="0">
                <a:latin typeface="Franklin Gothic Book" panose="020B0503020102020204" pitchFamily="34" charset="0"/>
              </a:rPr>
              <a:t>.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1CC5D7F3-EDE5-B642-931A-9F2A92336B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9835" y="5111885"/>
            <a:ext cx="2581463" cy="1638912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2461E29C-978A-084D-9AD3-F914230F9CBC}"/>
              </a:ext>
            </a:extLst>
          </p:cNvPr>
          <p:cNvSpPr txBox="1">
            <a:spLocks/>
          </p:cNvSpPr>
          <p:nvPr/>
        </p:nvSpPr>
        <p:spPr>
          <a:xfrm>
            <a:off x="0" y="537880"/>
            <a:ext cx="9439835" cy="10581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sz="3600" b="1" i="1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QAJAQ IMATUT ULITTARPAAT</a:t>
            </a: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CE9E00F2-D002-F74D-8227-904E647AB60A}"/>
              </a:ext>
            </a:extLst>
          </p:cNvPr>
          <p:cNvSpPr txBox="1"/>
          <p:nvPr/>
        </p:nvSpPr>
        <p:spPr>
          <a:xfrm>
            <a:off x="4719917" y="985764"/>
            <a:ext cx="48397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000" b="1" i="1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QAQEQQINNIARLUNI</a:t>
            </a:r>
          </a:p>
        </p:txBody>
      </p:sp>
      <p:sp>
        <p:nvSpPr>
          <p:cNvPr id="2" name="Pladsholder til slidenummer 1">
            <a:extLst>
              <a:ext uri="{FF2B5EF4-FFF2-40B4-BE49-F238E27FC236}">
                <a16:creationId xmlns:a16="http://schemas.microsoft.com/office/drawing/2014/main" id="{965133B9-5198-B348-B90A-C4661FC44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73128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16859" y="1663048"/>
            <a:ext cx="9022976" cy="5087749"/>
          </a:xfrm>
        </p:spPr>
        <p:txBody>
          <a:bodyPr>
            <a:normAutofit/>
          </a:bodyPr>
          <a:lstStyle/>
          <a:p>
            <a:r>
              <a:rPr lang="da-DK" sz="2000" b="1" dirty="0">
                <a:latin typeface="Franklin Gothic Book" panose="020B0503020102020204" pitchFamily="34" charset="0"/>
              </a:rPr>
              <a:t>Kommune </a:t>
            </a:r>
            <a:r>
              <a:rPr lang="da-DK" sz="2000" b="1" dirty="0" err="1">
                <a:latin typeface="Franklin Gothic Book" panose="020B0503020102020204" pitchFamily="34" charset="0"/>
              </a:rPr>
              <a:t>Kujallermi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tamarmiusumi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kommunalbestyrelsemut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inuussutissarsiornermut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ajunnginnerpaamik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innersuussaqartariaqarpoq</a:t>
            </a:r>
            <a:r>
              <a:rPr lang="da-DK" sz="2000" b="1" dirty="0">
                <a:latin typeface="Franklin Gothic Book" panose="020B0503020102020204" pitchFamily="34" charset="0"/>
              </a:rPr>
              <a:t>– </a:t>
            </a:r>
            <a:r>
              <a:rPr lang="da-DK" sz="2000" b="1" dirty="0" err="1">
                <a:latin typeface="Franklin Gothic Book" panose="020B0503020102020204" pitchFamily="34" charset="0"/>
              </a:rPr>
              <a:t>piffissamut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qaninnerusumut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aammalu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ungasinnerusumut</a:t>
            </a:r>
            <a:r>
              <a:rPr lang="da-DK" sz="2000" b="1" dirty="0">
                <a:latin typeface="Franklin Gothic Book" panose="020B0503020102020204" pitchFamily="34" charset="0"/>
              </a:rPr>
              <a:t> -  </a:t>
            </a:r>
            <a:r>
              <a:rPr lang="da-DK" sz="2000" b="1" dirty="0" err="1">
                <a:latin typeface="Franklin Gothic Book" panose="020B0503020102020204" pitchFamily="34" charset="0"/>
              </a:rPr>
              <a:t>taamaalilluta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kommunep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ineriartornera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sukkanerpaamik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mumisissallugu</a:t>
            </a:r>
            <a:r>
              <a:rPr lang="da-DK" sz="2000" b="1" dirty="0">
                <a:latin typeface="Franklin Gothic Book" panose="020B0503020102020204" pitchFamily="34" charset="0"/>
              </a:rPr>
              <a:t>: </a:t>
            </a:r>
            <a:r>
              <a:rPr lang="da-DK" sz="2000" b="1" dirty="0" err="1">
                <a:latin typeface="Franklin Gothic Book" panose="020B0503020102020204" pitchFamily="34" charset="0"/>
              </a:rPr>
              <a:t>inuerussarneqarnera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inerisarnermut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saatsinniassagatsigu</a:t>
            </a:r>
            <a:r>
              <a:rPr lang="da-DK" sz="2000" b="1" dirty="0">
                <a:latin typeface="Franklin Gothic Book" panose="020B0503020102020204" pitchFamily="34" charset="0"/>
              </a:rPr>
              <a:t>. </a:t>
            </a:r>
          </a:p>
          <a:p>
            <a:endParaRPr lang="da-DK" sz="2000" b="1" dirty="0">
              <a:latin typeface="Franklin Gothic Book" panose="020B0503020102020204" pitchFamily="34" charset="0"/>
            </a:endParaRPr>
          </a:p>
          <a:p>
            <a:r>
              <a:rPr lang="da-DK" sz="2000" b="1" dirty="0" err="1">
                <a:latin typeface="Franklin Gothic Book" panose="020B0503020102020204" pitchFamily="34" charset="0"/>
              </a:rPr>
              <a:t>Suleqatigiinnermut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attaveqaataassaaq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kommunep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inuussutissarsiortut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aammalu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iliniartitaanermut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suliffeqarfiusut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akunnerminni</a:t>
            </a:r>
            <a:r>
              <a:rPr lang="da-DK" sz="2000" b="1" dirty="0">
                <a:latin typeface="Franklin Gothic Book" panose="020B0503020102020204" pitchFamily="34" charset="0"/>
              </a:rPr>
              <a:t>. </a:t>
            </a:r>
          </a:p>
          <a:p>
            <a:endParaRPr lang="da-DK" sz="2000" b="1" dirty="0">
              <a:latin typeface="Franklin Gothic Book" panose="020B0503020102020204" pitchFamily="34" charset="0"/>
            </a:endParaRPr>
          </a:p>
          <a:p>
            <a:r>
              <a:rPr lang="da-DK" sz="2000" b="1" dirty="0" err="1">
                <a:latin typeface="Franklin Gothic Book" panose="020B0503020102020204" pitchFamily="34" charset="0"/>
              </a:rPr>
              <a:t>Atorfinitsitsinerit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pisuussutillu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siunertamut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tassunga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tunngasut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aqulluarneqassapput</a:t>
            </a:r>
            <a:endParaRPr lang="da-DK" sz="2000" b="1" dirty="0">
              <a:latin typeface="Franklin Gothic Book" panose="020B0503020102020204" pitchFamily="34" charset="0"/>
            </a:endParaRP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9DF65059-4383-3043-BDA0-DFAEF5855C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9835" y="5111885"/>
            <a:ext cx="2581463" cy="1638912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2A204C78-9BFD-184F-A4FE-1EA37457BD56}"/>
              </a:ext>
            </a:extLst>
          </p:cNvPr>
          <p:cNvSpPr txBox="1">
            <a:spLocks/>
          </p:cNvSpPr>
          <p:nvPr/>
        </p:nvSpPr>
        <p:spPr>
          <a:xfrm>
            <a:off x="0" y="537881"/>
            <a:ext cx="9439835" cy="84666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sz="3600" b="1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INUUSSUTISSARSIORNERMUT SIUNNERSUISOQATIGIIT SIUNERTAAT</a:t>
            </a:r>
          </a:p>
        </p:txBody>
      </p:sp>
      <p:sp>
        <p:nvSpPr>
          <p:cNvPr id="2" name="Pladsholder til slidenummer 1">
            <a:extLst>
              <a:ext uri="{FF2B5EF4-FFF2-40B4-BE49-F238E27FC236}">
                <a16:creationId xmlns:a16="http://schemas.microsoft.com/office/drawing/2014/main" id="{BBD11726-AE52-EA4E-99D4-EC174442D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0364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44584" y="2160589"/>
            <a:ext cx="8596668" cy="3880773"/>
          </a:xfrm>
        </p:spPr>
        <p:txBody>
          <a:bodyPr>
            <a:normAutofit/>
          </a:bodyPr>
          <a:lstStyle/>
          <a:p>
            <a:pPr>
              <a:buFont typeface="+mj-lt"/>
              <a:buAutoNum type="arabicPeriod"/>
            </a:pPr>
            <a:r>
              <a:rPr lang="da-DK" sz="2000" b="1" dirty="0" err="1">
                <a:latin typeface="Franklin Gothic Book" panose="020B0503020102020204" pitchFamily="34" charset="0"/>
              </a:rPr>
              <a:t>Pilersaarut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ukiumoortoq</a:t>
            </a:r>
            <a:r>
              <a:rPr lang="da-DK" sz="2000" b="1" dirty="0">
                <a:latin typeface="Franklin Gothic Book" panose="020B0503020102020204" pitchFamily="34" charset="0"/>
              </a:rPr>
              <a:t>, </a:t>
            </a:r>
            <a:r>
              <a:rPr lang="da-DK" sz="2000" b="1" dirty="0" err="1">
                <a:latin typeface="Franklin Gothic Book" panose="020B0503020102020204" pitchFamily="34" charset="0"/>
              </a:rPr>
              <a:t>naalakkersuinikkut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aalajangersukkat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apeqqutaallutik</a:t>
            </a:r>
            <a:r>
              <a:rPr lang="da-DK" sz="2000" b="1" dirty="0">
                <a:latin typeface="Franklin Gothic Book" panose="020B0503020102020204" pitchFamily="34" charset="0"/>
              </a:rPr>
              <a:t>, </a:t>
            </a:r>
            <a:r>
              <a:rPr lang="da-DK" sz="2000" b="1" dirty="0" err="1">
                <a:latin typeface="Franklin Gothic Book" panose="020B0503020102020204" pitchFamily="34" charset="0"/>
              </a:rPr>
              <a:t>massakkut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suliarineqarput</a:t>
            </a:r>
            <a:endParaRPr lang="da-DK" sz="2000" b="1" dirty="0">
              <a:latin typeface="Franklin Gothic Book" panose="020B0503020102020204" pitchFamily="34" charset="0"/>
            </a:endParaRPr>
          </a:p>
          <a:p>
            <a:pPr>
              <a:buFont typeface="+mj-lt"/>
              <a:buAutoNum type="arabicPeriod"/>
            </a:pPr>
            <a:r>
              <a:rPr lang="da-DK" sz="2000" b="1" dirty="0" err="1">
                <a:latin typeface="Franklin Gothic Book" panose="020B0503020102020204" pitchFamily="34" charset="0"/>
              </a:rPr>
              <a:t>Pilersaarut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ukiunut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pingasunoortoq</a:t>
            </a:r>
            <a:r>
              <a:rPr lang="da-DK" sz="2000" b="1" dirty="0">
                <a:latin typeface="Franklin Gothic Book" panose="020B0503020102020204" pitchFamily="34" charset="0"/>
              </a:rPr>
              <a:t> 2020-2023, 2019-imi </a:t>
            </a:r>
            <a:r>
              <a:rPr lang="da-DK" sz="2000" b="1" dirty="0" err="1">
                <a:latin typeface="Franklin Gothic Book" panose="020B0503020102020204" pitchFamily="34" charset="0"/>
              </a:rPr>
              <a:t>naammassissaaq</a:t>
            </a:r>
            <a:endParaRPr lang="da-DK" sz="2000" b="1" dirty="0">
              <a:latin typeface="Franklin Gothic Book" panose="020B0503020102020204" pitchFamily="34" charset="0"/>
            </a:endParaRPr>
          </a:p>
          <a:p>
            <a:pPr>
              <a:buFont typeface="+mj-lt"/>
              <a:buAutoNum type="arabicPeriod"/>
            </a:pPr>
            <a:r>
              <a:rPr lang="da-DK" sz="2000" b="1" dirty="0" err="1">
                <a:latin typeface="Franklin Gothic Book" panose="020B0503020102020204" pitchFamily="34" charset="0"/>
              </a:rPr>
              <a:t>Pilersaarut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ukiunut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tallimannoortoq</a:t>
            </a:r>
            <a:r>
              <a:rPr lang="da-DK" sz="2000" b="1" dirty="0">
                <a:latin typeface="Franklin Gothic Book" panose="020B0503020102020204" pitchFamily="34" charset="0"/>
              </a:rPr>
              <a:t> 2021-2025, 2020-imi </a:t>
            </a:r>
            <a:r>
              <a:rPr lang="da-DK" sz="2000" b="1" dirty="0" err="1">
                <a:latin typeface="Franklin Gothic Book" panose="020B0503020102020204" pitchFamily="34" charset="0"/>
              </a:rPr>
              <a:t>naammasissaaq</a:t>
            </a:r>
            <a:endParaRPr lang="da-DK" sz="2000" b="1" dirty="0">
              <a:latin typeface="Franklin Gothic Book" panose="020B0503020102020204" pitchFamily="34" charset="0"/>
            </a:endParaRPr>
          </a:p>
          <a:p>
            <a:pPr>
              <a:buFont typeface="+mj-lt"/>
              <a:buAutoNum type="arabicPeriod"/>
            </a:pPr>
            <a:r>
              <a:rPr lang="da-DK" sz="2000" b="1" dirty="0" err="1">
                <a:latin typeface="Franklin Gothic Book" panose="020B0503020102020204" pitchFamily="34" charset="0"/>
              </a:rPr>
              <a:t>Ukiunut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qulinut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pilersaarut</a:t>
            </a:r>
            <a:r>
              <a:rPr lang="da-DK" sz="2000" b="1" dirty="0">
                <a:latin typeface="Franklin Gothic Book" panose="020B0503020102020204" pitchFamily="34" charset="0"/>
              </a:rPr>
              <a:t>, </a:t>
            </a:r>
            <a:r>
              <a:rPr lang="da-DK" sz="2000" b="1" dirty="0" err="1">
                <a:latin typeface="Franklin Gothic Book" panose="020B0503020102020204" pitchFamily="34" charset="0"/>
              </a:rPr>
              <a:t>naleqqussarlugu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inerisarnermullu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naafferartumik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nutarterlugu</a:t>
            </a:r>
            <a:r>
              <a:rPr lang="da-DK" sz="2000" b="1" dirty="0">
                <a:latin typeface="Franklin Gothic Book" panose="020B0503020102020204" pitchFamily="34" charset="0"/>
              </a:rPr>
              <a:t>, </a:t>
            </a:r>
            <a:r>
              <a:rPr lang="da-DK" sz="2000" b="1" dirty="0" err="1">
                <a:latin typeface="Franklin Gothic Book" panose="020B0503020102020204" pitchFamily="34" charset="0"/>
              </a:rPr>
              <a:t>inuussutissarsiornermut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inerisaaneq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malinnaavigeqqissaarlugu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kommunnemilu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atorfissaqartinneqartut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iliuusissamut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pilersaarummi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ersersinneqassapput</a:t>
            </a:r>
            <a:r>
              <a:rPr lang="da-DK" sz="2000" b="1" dirty="0">
                <a:latin typeface="Franklin Gothic Book" panose="020B0503020102020204" pitchFamily="34" charset="0"/>
              </a:rPr>
              <a:t>, </a:t>
            </a:r>
            <a:r>
              <a:rPr lang="da-DK" sz="2000" b="1" dirty="0" err="1">
                <a:latin typeface="Franklin Gothic Book" panose="020B0503020102020204" pitchFamily="34" charset="0"/>
              </a:rPr>
              <a:t>tamannalu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ungasinnerusumut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pilersaaruteqartariaqarnissamik</a:t>
            </a:r>
            <a:r>
              <a:rPr lang="da-DK" sz="2000" b="1" dirty="0">
                <a:latin typeface="Franklin Gothic Book" panose="020B0503020102020204" pitchFamily="34" charset="0"/>
              </a:rPr>
              <a:t> </a:t>
            </a:r>
            <a:r>
              <a:rPr lang="da-DK" sz="2000" b="1" dirty="0" err="1">
                <a:latin typeface="Franklin Gothic Book" panose="020B0503020102020204" pitchFamily="34" charset="0"/>
              </a:rPr>
              <a:t>atorfissaqartitsivoq</a:t>
            </a:r>
            <a:r>
              <a:rPr lang="da-DK" sz="2000" b="1" dirty="0">
                <a:latin typeface="Franklin Gothic Book" panose="020B0503020102020204" pitchFamily="34" charset="0"/>
              </a:rPr>
              <a:t>. </a:t>
            </a:r>
          </a:p>
          <a:p>
            <a:pPr>
              <a:buFont typeface="+mj-lt"/>
              <a:buAutoNum type="arabicPeriod"/>
            </a:pPr>
            <a:endParaRPr lang="da-DK" sz="2000" b="1" dirty="0">
              <a:latin typeface="Franklin Gothic Book" panose="020B0503020102020204" pitchFamily="34" charset="0"/>
            </a:endParaRP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5A3734D8-A666-7F4C-894A-D95373D9FA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9835" y="5111885"/>
            <a:ext cx="2581463" cy="1638912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8AE8E1D9-535C-0E44-8BED-109D1E9A80B5}"/>
              </a:ext>
            </a:extLst>
          </p:cNvPr>
          <p:cNvSpPr txBox="1">
            <a:spLocks/>
          </p:cNvSpPr>
          <p:nvPr/>
        </p:nvSpPr>
        <p:spPr>
          <a:xfrm>
            <a:off x="-1102659" y="632010"/>
            <a:ext cx="11557747" cy="134043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sz="3600" b="1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INUUSSUTISSARSIORNERMUT PILERSAARUT </a:t>
            </a:r>
          </a:p>
          <a:p>
            <a:pPr algn="ctr"/>
            <a:r>
              <a:rPr lang="da-DK" sz="3600" b="1" dirty="0">
                <a:solidFill>
                  <a:schemeClr val="accent1"/>
                </a:solidFill>
                <a:latin typeface="Franklin Gothic Book" panose="020B0503020102020204" pitchFamily="34" charset="0"/>
              </a:rPr>
              <a:t>KOMMUNE KUJALLERMI</a:t>
            </a:r>
          </a:p>
        </p:txBody>
      </p:sp>
      <p:sp>
        <p:nvSpPr>
          <p:cNvPr id="2" name="Pladsholder til slidenummer 1">
            <a:extLst>
              <a:ext uri="{FF2B5EF4-FFF2-40B4-BE49-F238E27FC236}">
                <a16:creationId xmlns:a16="http://schemas.microsoft.com/office/drawing/2014/main" id="{41E02223-C644-C044-A58E-DB619620E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719614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10222</TotalTime>
  <Words>1129</Words>
  <Application>Microsoft Macintosh PowerPoint</Application>
  <PresentationFormat>Widescreen</PresentationFormat>
  <Paragraphs>299</Paragraphs>
  <Slides>25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25</vt:i4>
      </vt:variant>
    </vt:vector>
  </HeadingPairs>
  <TitlesOfParts>
    <vt:vector size="31" baseType="lpstr">
      <vt:lpstr>Arial</vt:lpstr>
      <vt:lpstr>Calibri</vt:lpstr>
      <vt:lpstr>Franklin Gothic Book</vt:lpstr>
      <vt:lpstr>Trebuchet MS</vt:lpstr>
      <vt:lpstr>Wingdings 3</vt:lpstr>
      <vt:lpstr>Facet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Kommune Kujalleq Erhvervsråd</dc:title>
  <dc:creator>Rasmus Chr. Rasmussen</dc:creator>
  <cp:lastModifiedBy>Sarah Woodall</cp:lastModifiedBy>
  <cp:revision>257</cp:revision>
  <dcterms:created xsi:type="dcterms:W3CDTF">2019-01-13T17:06:27Z</dcterms:created>
  <dcterms:modified xsi:type="dcterms:W3CDTF">2019-02-08T02:33:14Z</dcterms:modified>
</cp:coreProperties>
</file>